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ctive" TargetMode="External"/><Relationship Id="rId3" Type="http://schemas.openxmlformats.org/officeDocument/2006/relationships/hyperlink" Target="http://osmosis" TargetMode="External"/><Relationship Id="rId4" Type="http://schemas.openxmlformats.org/officeDocument/2006/relationships/hyperlink" Target="http://facilitated" TargetMode="External"/><Relationship Id="rId5" Type="http://schemas.openxmlformats.org/officeDocument/2006/relationships/hyperlink" Target="http://plasmodesmata" TargetMode="External"/><Relationship Id="rId6" Type="http://schemas.openxmlformats.org/officeDocument/2006/relationships/hyperlink" Target="http://webcache.googleusercontent.com/T/Transpiration.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n.wikipedia.org/wiki/Parenchyma" TargetMode="External"/><Relationship Id="rId3" Type="http://schemas.openxmlformats.org/officeDocument/2006/relationships/hyperlink" Target="http://en.wikipedia.org/wiki/Endodermis" TargetMode="External"/><Relationship Id="rId4" Type="http://schemas.openxmlformats.org/officeDocument/2006/relationships/hyperlink" Target="http://en.wikipedia.org/wiki/Stele_(biology)" TargetMode="External"/><Relationship Id="rId5" Type="http://schemas.openxmlformats.org/officeDocument/2006/relationships/hyperlink" Target="http://users.rcn.com/jkimball.ma.ultranet/BiologyPages/L/Leaf.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3449532ff_2_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449532ff_2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3449532ff_2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144" name="Google Shape;144;g3449532ff_2_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0" i="0" lang="en-GB" sz="1100" u="none" cap="none" strike="noStrike"/>
              <a:t>The main components of </a:t>
            </a:r>
            <a:r>
              <a:rPr b="1" i="0" lang="en-GB" sz="1100" u="none" cap="none" strike="noStrike"/>
              <a:t>phloem</a:t>
            </a:r>
            <a:r>
              <a:rPr b="0" i="0" lang="en-GB" sz="1100" u="none" cap="none" strike="noStrike"/>
              <a:t> are </a:t>
            </a:r>
            <a:r>
              <a:rPr b="1" i="0" lang="en-GB" sz="1100" u="none" cap="none" strike="noStrike"/>
              <a:t>sieve elements</a:t>
            </a:r>
            <a:r>
              <a:rPr b="0" i="0" lang="en-GB" sz="1100" u="none" cap="none" strike="noStrike"/>
              <a:t> and </a:t>
            </a:r>
            <a:endParaRPr/>
          </a:p>
          <a:p>
            <a:pPr indent="0" lvl="0" marL="0" marR="0" rtl="0" algn="l">
              <a:spcBef>
                <a:spcPts val="0"/>
              </a:spcBef>
              <a:spcAft>
                <a:spcPts val="0"/>
              </a:spcAft>
              <a:buFont typeface="Arial"/>
              <a:buNone/>
            </a:pPr>
            <a:r>
              <a:rPr b="1" i="0" lang="en-GB" sz="1100" u="none" cap="none" strike="noStrike"/>
              <a:t>companion cells</a:t>
            </a:r>
            <a:r>
              <a:rPr b="0" i="0" lang="en-GB" sz="1100" u="none" cap="none" strike="noStrike"/>
              <a:t>.</a:t>
            </a:r>
            <a:endParaRPr/>
          </a:p>
          <a:p>
            <a:pPr indent="0" lvl="0" marL="0" marR="0" rtl="0" algn="l">
              <a:spcBef>
                <a:spcPts val="0"/>
              </a:spcBef>
              <a:spcAft>
                <a:spcPts val="0"/>
              </a:spcAft>
              <a:buFont typeface="Arial"/>
              <a:buNone/>
            </a:pPr>
            <a:r>
              <a:rPr b="1" i="0" lang="en-GB" sz="1100" u="none" cap="none" strike="noStrike"/>
              <a:t>Sieve elements</a:t>
            </a:r>
            <a:r>
              <a:rPr b="0" i="0" lang="en-GB" sz="1100" u="none" cap="none" strike="noStrike"/>
              <a:t> are so-named because their end walls are perforated. This allows cytoplasmic connections between vertically-stacked </a:t>
            </a:r>
            <a:r>
              <a:rPr b="1" i="0" lang="en-GB" sz="1100" u="none" cap="none" strike="noStrike"/>
              <a:t>cells</a:t>
            </a:r>
            <a:r>
              <a:rPr b="0" i="0" lang="en-GB" sz="1100" u="none" cap="none" strike="noStrike"/>
              <a:t>. The result is a </a:t>
            </a:r>
            <a:r>
              <a:rPr b="1" i="0" lang="en-GB" sz="1100" u="none" cap="none" strike="noStrike"/>
              <a:t>sieve tube</a:t>
            </a:r>
            <a:r>
              <a:rPr b="0" i="0" lang="en-GB" sz="1100" u="none" cap="none" strike="noStrike"/>
              <a:t> that conducts the products of photosynthesis - sugars and amino acids - from the place where they are manufactured (a "source"), e.g., leaves, to the places ("sinks") where they are consumed or stored; such as </a:t>
            </a:r>
            <a:endParaRPr/>
          </a:p>
          <a:p>
            <a:pPr indent="0" lvl="0" marL="0" marR="0" rtl="0" algn="l">
              <a:spcBef>
                <a:spcPts val="0"/>
              </a:spcBef>
              <a:spcAft>
                <a:spcPts val="0"/>
              </a:spcAft>
              <a:buFont typeface="Arial"/>
              <a:buNone/>
            </a:pPr>
            <a:r>
              <a:rPr b="0" i="0" lang="en-GB" sz="1100" u="none" cap="none" strike="noStrike"/>
              <a:t>roots </a:t>
            </a:r>
            <a:endParaRPr/>
          </a:p>
          <a:p>
            <a:pPr indent="0" lvl="0" marL="0" marR="0" rtl="0" algn="l">
              <a:spcBef>
                <a:spcPts val="0"/>
              </a:spcBef>
              <a:spcAft>
                <a:spcPts val="0"/>
              </a:spcAft>
              <a:buFont typeface="Arial"/>
              <a:buNone/>
            </a:pPr>
            <a:r>
              <a:rPr b="0" i="0" lang="en-GB" sz="1100" u="none" cap="none" strike="noStrike"/>
              <a:t>growing tips of stems and leaves </a:t>
            </a:r>
            <a:endParaRPr/>
          </a:p>
          <a:p>
            <a:pPr indent="0" lvl="0" marL="0" marR="0" rtl="0" algn="l">
              <a:spcBef>
                <a:spcPts val="0"/>
              </a:spcBef>
              <a:spcAft>
                <a:spcPts val="0"/>
              </a:spcAft>
              <a:buFont typeface="Arial"/>
              <a:buNone/>
            </a:pPr>
            <a:r>
              <a:rPr b="0" i="0" lang="en-GB" sz="1100" u="none" cap="none" strike="noStrike"/>
              <a:t>flowers </a:t>
            </a:r>
            <a:endParaRPr/>
          </a:p>
          <a:p>
            <a:pPr indent="0" lvl="0" marL="0" marR="0" rtl="0" algn="l">
              <a:spcBef>
                <a:spcPts val="0"/>
              </a:spcBef>
              <a:spcAft>
                <a:spcPts val="0"/>
              </a:spcAft>
              <a:buFont typeface="Arial"/>
              <a:buNone/>
            </a:pPr>
            <a:r>
              <a:rPr b="0" i="0" lang="en-GB" sz="1100" u="none" cap="none" strike="noStrike"/>
              <a:t>fruits, tubers, corms, etc.</a:t>
            </a:r>
            <a:endParaRPr/>
          </a:p>
          <a:p>
            <a:pPr indent="0" lvl="0" marL="0" marR="0" rtl="0" algn="l">
              <a:spcBef>
                <a:spcPts val="0"/>
              </a:spcBef>
              <a:spcAft>
                <a:spcPts val="0"/>
              </a:spcAft>
              <a:buFont typeface="Arial"/>
              <a:buNone/>
            </a:pPr>
            <a:r>
              <a:rPr b="0" i="0" lang="en-GB" sz="1100" u="none" cap="none" strike="noStrike"/>
              <a:t>Sieve elements have no nucleus and only a sparse collection of other organelles. They depend on the adjacent </a:t>
            </a:r>
            <a:r>
              <a:rPr b="1" i="0" lang="en-GB" sz="1100" u="none" cap="none" strike="noStrike"/>
              <a:t>companion</a:t>
            </a:r>
            <a:r>
              <a:rPr b="0" i="0" lang="en-GB" sz="1100" u="none" cap="none" strike="noStrike"/>
              <a:t> </a:t>
            </a:r>
            <a:r>
              <a:rPr b="1" i="0" lang="en-GB" sz="1100" u="none" cap="none" strike="noStrike"/>
              <a:t>cells</a:t>
            </a:r>
            <a:r>
              <a:rPr b="0" i="0" lang="en-GB" sz="1100" u="none" cap="none" strike="noStrike"/>
              <a:t> for many functions. </a:t>
            </a:r>
            <a:endParaRPr/>
          </a:p>
          <a:p>
            <a:pPr indent="0" lvl="0" marL="0" marR="0" rtl="0" algn="l">
              <a:spcBef>
                <a:spcPts val="0"/>
              </a:spcBef>
              <a:spcAft>
                <a:spcPts val="0"/>
              </a:spcAft>
              <a:buFont typeface="Arial"/>
              <a:buNone/>
            </a:pPr>
            <a:r>
              <a:rPr b="1" i="0" lang="en-GB" sz="1100" u="none" cap="none" strike="noStrike"/>
              <a:t>Companion cells</a:t>
            </a:r>
            <a:r>
              <a:rPr b="0" i="0" lang="en-GB" sz="1100" u="none" cap="none" strike="noStrike"/>
              <a:t> move sugars and amino acids into and out of the sieve elements. In "source" tissue, such as a leaf, the </a:t>
            </a:r>
            <a:r>
              <a:rPr b="1" i="0" lang="en-GB" sz="1100" u="none" cap="none" strike="noStrike"/>
              <a:t>companion</a:t>
            </a:r>
            <a:r>
              <a:rPr b="0" i="0" lang="en-GB" sz="1100" u="none" cap="none" strike="noStrike"/>
              <a:t> </a:t>
            </a:r>
            <a:r>
              <a:rPr b="1" i="0" lang="en-GB" sz="1100" u="none" cap="none" strike="noStrike"/>
              <a:t>cells</a:t>
            </a:r>
            <a:r>
              <a:rPr b="0" i="0" lang="en-GB" sz="1100" u="none" cap="none" strike="noStrike"/>
              <a:t> use transmembrane proteins to take up - by </a:t>
            </a:r>
            <a:r>
              <a:rPr b="0" i="0" lang="en-GB" sz="1100" u="sng" cap="none" strike="noStrike">
                <a:solidFill>
                  <a:srgbClr val="000000"/>
                </a:solidFill>
                <a:hlinkClick r:id="rId2"/>
              </a:rPr>
              <a:t>active transport</a:t>
            </a:r>
            <a:r>
              <a:rPr b="0" i="0" lang="en-GB" sz="1100" u="none" cap="none" strike="noStrike"/>
              <a:t> - sugars and amino acids from the </a:t>
            </a:r>
            <a:r>
              <a:rPr b="1" i="0" lang="en-GB" sz="1100" u="none" cap="none" strike="noStrike"/>
              <a:t>cells</a:t>
            </a:r>
            <a:r>
              <a:rPr b="0" i="0" lang="en-GB" sz="1100" u="none" cap="none" strike="noStrike"/>
              <a:t> manufacturing them. Water follows by </a:t>
            </a:r>
            <a:r>
              <a:rPr b="0" i="0" lang="en-GB" sz="1100" u="sng" cap="none" strike="noStrike">
                <a:solidFill>
                  <a:srgbClr val="000000"/>
                </a:solidFill>
                <a:hlinkClick r:id="rId3"/>
              </a:rPr>
              <a:t>osmosis</a:t>
            </a:r>
            <a:r>
              <a:rPr b="0" i="0" lang="en-GB" sz="1100" u="none" cap="none" strike="noStrike"/>
              <a:t> manufacturing them. Water follows by osmosis. These materials then move into adjacent sieve elements by </a:t>
            </a:r>
            <a:r>
              <a:rPr b="0" i="0" lang="en-GB" sz="1100" u="sng" cap="none" strike="noStrike">
                <a:solidFill>
                  <a:srgbClr val="000000"/>
                </a:solidFill>
                <a:hlinkClick r:id="rId4"/>
              </a:rPr>
              <a:t>diffusion</a:t>
            </a:r>
            <a:r>
              <a:rPr b="0" i="0" lang="en-GB" sz="1100" u="none" cap="none" strike="noStrike"/>
              <a:t> manufacturing them. Water follows by osmosis. These materials then move into adjacent sieve elements by diffusion through </a:t>
            </a:r>
            <a:r>
              <a:rPr b="0" i="0" lang="en-GB" sz="1100" u="sng" cap="none" strike="noStrike">
                <a:solidFill>
                  <a:srgbClr val="000000"/>
                </a:solidFill>
                <a:hlinkClick r:id="rId5"/>
              </a:rPr>
              <a:t>plasmodesmata</a:t>
            </a:r>
            <a:r>
              <a:rPr b="0" i="0" lang="en-GB" sz="1100" u="none" cap="none" strike="noStrike"/>
              <a:t>. The pressure created by osmosis drives the flow of materials through the sieve tubes. In "sink" tissue, the sugars and amino acids leave the sieve tubes by diffusion through plasmodesmata connecting the sieve elements to the </a:t>
            </a:r>
            <a:r>
              <a:rPr b="1" i="0" lang="en-GB" sz="1100" u="none" cap="none" strike="noStrike"/>
              <a:t>cells</a:t>
            </a:r>
            <a:r>
              <a:rPr b="0" i="0" lang="en-GB" sz="1100" u="none" cap="none" strike="noStrike"/>
              <a:t> of their destination. Again, water follows by osmosis where it may</a:t>
            </a:r>
            <a:endParaRPr/>
          </a:p>
          <a:p>
            <a:pPr indent="0" lvl="0" marL="0" marR="0" rtl="0" algn="l">
              <a:spcBef>
                <a:spcPts val="0"/>
              </a:spcBef>
              <a:spcAft>
                <a:spcPts val="0"/>
              </a:spcAft>
              <a:buFont typeface="Arial"/>
              <a:buNone/>
            </a:pPr>
            <a:r>
              <a:rPr b="0" i="0" lang="en-GB" sz="1100" u="none" cap="none" strike="noStrike"/>
              <a:t>leave the plant by </a:t>
            </a:r>
            <a:r>
              <a:rPr b="0" i="0" lang="en-GB" sz="1100" u="sng" cap="none" strike="noStrike">
                <a:solidFill>
                  <a:srgbClr val="000000"/>
                </a:solidFill>
                <a:hlinkClick r:id="rId6"/>
              </a:rPr>
              <a:t>transpiration</a:t>
            </a:r>
            <a:r>
              <a:rPr b="0" i="0" lang="en-GB" sz="1100" u="none" cap="none" strike="noStrike"/>
              <a:t> or </a:t>
            </a:r>
            <a:endParaRPr/>
          </a:p>
          <a:p>
            <a:pPr indent="0" lvl="0" marL="0" marR="0" rtl="0" algn="l">
              <a:spcBef>
                <a:spcPts val="0"/>
              </a:spcBef>
              <a:spcAft>
                <a:spcPts val="0"/>
              </a:spcAft>
              <a:buFont typeface="Arial"/>
              <a:buNone/>
            </a:pPr>
            <a:r>
              <a:rPr b="0" i="0" lang="en-GB" sz="1100" u="none" cap="none" strike="noStrike"/>
              <a:t>increase the volume of the </a:t>
            </a:r>
            <a:r>
              <a:rPr b="1" i="0" lang="en-GB" sz="1100" u="none" cap="none" strike="noStrike"/>
              <a:t>cells</a:t>
            </a:r>
            <a:r>
              <a:rPr b="0" i="0" lang="en-GB" sz="1100" u="none" cap="none" strike="noStrike"/>
              <a:t> or </a:t>
            </a:r>
            <a:endParaRPr/>
          </a:p>
          <a:p>
            <a:pPr indent="0" lvl="0" marL="0" marR="0" rtl="0" algn="l">
              <a:spcBef>
                <a:spcPts val="0"/>
              </a:spcBef>
              <a:spcAft>
                <a:spcPts val="0"/>
              </a:spcAft>
              <a:buFont typeface="Arial"/>
              <a:buNone/>
            </a:pPr>
            <a:r>
              <a:rPr b="0" i="0" lang="en-GB" sz="1100" u="none" cap="none" strike="noStrike"/>
              <a:t>move into the xylem for recycling through the plant.</a:t>
            </a:r>
            <a:endParaRPr/>
          </a:p>
          <a:p>
            <a:pPr indent="0" lvl="0" marL="0" rtl="0" algn="l">
              <a:spcBef>
                <a:spcPts val="0"/>
              </a:spcBef>
              <a:spcAft>
                <a:spcPts val="0"/>
              </a:spcAft>
              <a:buNone/>
            </a:pPr>
            <a:r>
              <a:t/>
            </a:r>
            <a:endParaRPr/>
          </a:p>
        </p:txBody>
      </p:sp>
      <p:sp>
        <p:nvSpPr>
          <p:cNvPr id="145" name="Google Shape;145;g3449532ff_2_1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449532ff_2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152" name="Google Shape;152;g3449532ff_2_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3449532ff_2_1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3449532ff_2_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449532ff_2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3449532ff_2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84" name="Google Shape;84;g3449532ff_2_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3449532ff_2_6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449532ff_2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93" name="Google Shape;93;g3449532ff_2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0" i="0" lang="en-GB" sz="1800" u="none" cap="none" strike="noStrike"/>
              <a:t>Vascular cambium – new xylem on interior and phloem on its exterior</a:t>
            </a:r>
            <a:endParaRPr/>
          </a:p>
          <a:p>
            <a:pPr indent="0" lvl="0" marL="0" marR="0" rtl="0" algn="l">
              <a:spcBef>
                <a:spcPts val="0"/>
              </a:spcBef>
              <a:spcAft>
                <a:spcPts val="0"/>
              </a:spcAft>
              <a:buFont typeface="Arial"/>
              <a:buNone/>
            </a:pPr>
            <a:r>
              <a:rPr b="0" i="0" lang="en-GB" sz="1800" u="none" cap="none" strike="noStrike"/>
              <a:t>Cork in woody stem</a:t>
            </a:r>
            <a:endParaRPr/>
          </a:p>
          <a:p>
            <a:pPr indent="0" lvl="0" marL="0" marR="0" rtl="0" algn="l">
              <a:spcBef>
                <a:spcPts val="0"/>
              </a:spcBef>
              <a:spcAft>
                <a:spcPts val="0"/>
              </a:spcAft>
              <a:buFont typeface="Arial"/>
              <a:buNone/>
            </a:pPr>
            <a:r>
              <a:rPr b="0" i="0" lang="en-GB" sz="1800" u="none" cap="none" strike="noStrike"/>
              <a:t>Meristematic tissue known as meristems (regions where growth occurs)</a:t>
            </a:r>
            <a:endParaRPr/>
          </a:p>
        </p:txBody>
      </p:sp>
      <p:sp>
        <p:nvSpPr>
          <p:cNvPr id="94" name="Google Shape;94;g3449532ff_2_7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3449532ff_2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101" name="Google Shape;101;g3449532ff_2_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3449532ff_2_7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3449532ff_2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110" name="Google Shape;110;g3449532ff_2_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3449532ff_2_8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449532ff_2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118" name="Google Shape;118;g3449532ff_2_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0" i="0" lang="en-GB" sz="1800" u="none" cap="none" strike="noStrike"/>
              <a:t>Parenchyma –flesh of apple, radish, watermelon, potato</a:t>
            </a:r>
            <a:endParaRPr/>
          </a:p>
          <a:p>
            <a:pPr indent="0" lvl="0" marL="0" marR="0" rtl="0" algn="l">
              <a:spcBef>
                <a:spcPts val="0"/>
              </a:spcBef>
              <a:spcAft>
                <a:spcPts val="0"/>
              </a:spcAft>
              <a:buFont typeface="Arial"/>
              <a:buNone/>
            </a:pPr>
            <a:r>
              <a:rPr b="0" i="0" lang="en-GB" sz="1800" u="none" cap="none" strike="noStrike"/>
              <a:t>A generalized plant cell type, parenchyma cells are alive at maturity. They function in storage, photosynthesis, and as the bulk of ground and vascular tissues. Palisade parenchyma cells are elongated cells located in many leaves just below the epidermal tissue. Spongy mesophyll cells occur below the one or two layers of palisade cells. Ray parenchyma cells occur in wood rays, the structures that transport materials laterally within a woody stem. Parenchyma cells also occur within the xylem and phloem of vascular bundles. The largest parenchyma cells occur in the pith region, often, as in corn (</a:t>
            </a:r>
            <a:r>
              <a:rPr b="0" i="1" lang="en-GB" sz="1800" u="none" cap="none" strike="noStrike"/>
              <a:t>Zea </a:t>
            </a:r>
            <a:r>
              <a:rPr b="0" i="0" lang="en-GB" sz="1800" u="none" cap="none" strike="noStrike"/>
              <a:t>) stems, being larger than the vascular bundles. In many prepared slides they stain green.</a:t>
            </a:r>
            <a:endParaRPr/>
          </a:p>
          <a:p>
            <a:pPr indent="0" lvl="0" marL="0" rtl="0" algn="l">
              <a:spcBef>
                <a:spcPts val="0"/>
              </a:spcBef>
              <a:spcAft>
                <a:spcPts val="0"/>
              </a:spcAft>
              <a:buNone/>
            </a:pPr>
            <a:r>
              <a:t/>
            </a:r>
            <a:endParaRPr b="0" i="0" sz="1800" u="none" cap="none" strike="noStrike"/>
          </a:p>
          <a:p>
            <a:pPr indent="0" lvl="0" marL="0" marR="0" rtl="0" algn="l">
              <a:spcBef>
                <a:spcPts val="0"/>
              </a:spcBef>
              <a:spcAft>
                <a:spcPts val="0"/>
              </a:spcAft>
              <a:buFont typeface="Arial"/>
              <a:buNone/>
            </a:pPr>
            <a:r>
              <a:rPr b="0" i="0" lang="en-GB" sz="1800" u="none" cap="none" strike="noStrike"/>
              <a:t>The cortex of roots generally consists of parenchyma cells with large intercellular air spaces. The endodermis (the innermost layer of the cortex adjacent to the pericycle) is composed of closely packed cells that have within their walls Casparian strips, water-impermeable deposits of suberin that regulate water and... </a:t>
            </a:r>
            <a:endParaRPr/>
          </a:p>
          <a:p>
            <a:pPr indent="0" lvl="0" marL="0" rtl="0" algn="l">
              <a:spcBef>
                <a:spcPts val="0"/>
              </a:spcBef>
              <a:spcAft>
                <a:spcPts val="0"/>
              </a:spcAft>
              <a:buNone/>
            </a:pPr>
            <a:r>
              <a:t/>
            </a:r>
            <a:endParaRPr b="0" i="0" sz="1800" u="none" cap="none" strike="noStrike"/>
          </a:p>
          <a:p>
            <a:pPr indent="0" lvl="0" marL="0" marR="0" rtl="0" algn="l">
              <a:spcBef>
                <a:spcPts val="0"/>
              </a:spcBef>
              <a:spcAft>
                <a:spcPts val="0"/>
              </a:spcAft>
              <a:buFont typeface="Arial"/>
              <a:buNone/>
            </a:pPr>
            <a:r>
              <a:rPr b="0" i="0" lang="en-GB" sz="1800" u="none" cap="none" strike="noStrike"/>
              <a:t>The </a:t>
            </a:r>
            <a:r>
              <a:rPr b="1" i="0" lang="en-GB" sz="1800" u="none" cap="none" strike="noStrike"/>
              <a:t>pericycle</a:t>
            </a:r>
            <a:r>
              <a:rPr b="0" i="0" lang="en-GB" sz="1800" u="none" cap="none" strike="noStrike"/>
              <a:t> is a cylinder of </a:t>
            </a:r>
            <a:r>
              <a:rPr b="0" i="0" lang="en-GB" sz="1800" u="sng" cap="none" strike="noStrike">
                <a:solidFill>
                  <a:srgbClr val="000000"/>
                </a:solidFill>
                <a:hlinkClick r:id="rId2"/>
              </a:rPr>
              <a:t>parenchyma</a:t>
            </a:r>
            <a:r>
              <a:rPr b="0" i="0" lang="en-GB" sz="1800" u="none" cap="none" strike="noStrike"/>
              <a:t> is a cylinder of parenchyma cells that lies just inside the </a:t>
            </a:r>
            <a:r>
              <a:rPr b="0" i="0" lang="en-GB" sz="1800" u="sng" cap="none" strike="noStrike">
                <a:solidFill>
                  <a:srgbClr val="000000"/>
                </a:solidFill>
                <a:hlinkClick r:id="rId3"/>
              </a:rPr>
              <a:t>endodermis</a:t>
            </a:r>
            <a:r>
              <a:rPr b="0" i="0" lang="en-GB" sz="1800" u="none" cap="none" strike="noStrike"/>
              <a:t> is a cylinder of parenchyma cells that lies just inside the endodermis and is the outer most part of the </a:t>
            </a:r>
            <a:r>
              <a:rPr b="0" i="0" lang="en-GB" sz="1800" u="sng" cap="none" strike="noStrike">
                <a:solidFill>
                  <a:srgbClr val="000000"/>
                </a:solidFill>
                <a:hlinkClick r:id="rId4"/>
              </a:rPr>
              <a:t>stele</a:t>
            </a:r>
            <a:r>
              <a:rPr b="0" i="0" lang="en-GB" sz="1800" u="none" cap="none" strike="noStrike"/>
              <a:t> of plants. </a:t>
            </a:r>
            <a:endParaRPr/>
          </a:p>
          <a:p>
            <a:pPr indent="0" lvl="0" marL="0" rtl="0" algn="l">
              <a:spcBef>
                <a:spcPts val="0"/>
              </a:spcBef>
              <a:spcAft>
                <a:spcPts val="0"/>
              </a:spcAft>
              <a:buNone/>
            </a:pPr>
            <a:r>
              <a:t/>
            </a:r>
            <a:endParaRPr b="0" i="0" sz="1800" u="none" cap="none" strike="noStrike"/>
          </a:p>
          <a:p>
            <a:pPr indent="0" lvl="0" marL="0" marR="0" rtl="0" algn="l">
              <a:spcBef>
                <a:spcPts val="0"/>
              </a:spcBef>
              <a:spcAft>
                <a:spcPts val="0"/>
              </a:spcAft>
              <a:buFont typeface="Arial"/>
              <a:buNone/>
            </a:pPr>
            <a:r>
              <a:rPr b="0" i="0" lang="en-GB" sz="1800" u="none" cap="none" strike="noStrike"/>
              <a:t>Collenchyma cells support the plant. These cells are </a:t>
            </a:r>
            <a:r>
              <a:rPr lang="en-GB" sz="1800"/>
              <a:t>characterized</a:t>
            </a:r>
            <a:r>
              <a:rPr b="0" i="0" lang="en-GB" sz="1800" u="none" cap="none" strike="noStrike"/>
              <a:t> by thickenings of the wall, they are alive at maturity. They tend to occur as part of vascular bundles or on the corners of angular stems. In many prepared slides they stain red. The </a:t>
            </a:r>
            <a:r>
              <a:rPr b="1" i="0" lang="en-GB" sz="1800" u="none" cap="none" strike="noStrike"/>
              <a:t>petiole</a:t>
            </a:r>
            <a:r>
              <a:rPr b="0" i="0" lang="en-GB" sz="1800" u="none" cap="none" strike="noStrike"/>
              <a:t> ("stalk") of leaves is usually reinforced with collenchyma. </a:t>
            </a:r>
            <a:endParaRPr/>
          </a:p>
          <a:p>
            <a:pPr indent="0" lvl="0" marL="0" marR="0" rtl="0" algn="l">
              <a:spcBef>
                <a:spcPts val="0"/>
              </a:spcBef>
              <a:spcAft>
                <a:spcPts val="0"/>
              </a:spcAft>
              <a:buFont typeface="Arial"/>
              <a:buNone/>
            </a:pPr>
            <a:r>
              <a:t/>
            </a:r>
            <a:endParaRPr sz="1800"/>
          </a:p>
          <a:p>
            <a:pPr indent="0" lvl="0" marL="0" marR="0" rtl="0" algn="l">
              <a:spcBef>
                <a:spcPts val="0"/>
              </a:spcBef>
              <a:spcAft>
                <a:spcPts val="0"/>
              </a:spcAft>
              <a:buFont typeface="Arial"/>
              <a:buNone/>
            </a:pPr>
            <a:r>
              <a:t/>
            </a:r>
            <a:endParaRPr/>
          </a:p>
          <a:p>
            <a:pPr indent="0" lvl="0" marL="0" marR="0" rtl="0" algn="l">
              <a:spcBef>
                <a:spcPts val="0"/>
              </a:spcBef>
              <a:spcAft>
                <a:spcPts val="0"/>
              </a:spcAft>
              <a:buFont typeface="Arial"/>
              <a:buNone/>
            </a:pPr>
            <a:r>
              <a:rPr b="0" i="0" lang="en-GB" sz="1800" u="none" cap="none" strike="noStrike"/>
              <a:t>Sclerenchyma is found in stems and also in leaf veins. [</a:t>
            </a:r>
            <a:r>
              <a:rPr b="0" i="0" lang="en-GB" sz="1800" u="sng" cap="none" strike="noStrike">
                <a:solidFill>
                  <a:srgbClr val="000000"/>
                </a:solidFill>
                <a:hlinkClick r:id="rId5"/>
              </a:rPr>
              <a:t>View</a:t>
            </a:r>
            <a:r>
              <a:rPr b="0" i="0" lang="en-GB" sz="1800" u="none" cap="none" strike="noStrike"/>
              <a:t>] Sclerenchyma also makes up the hard outer covering of seeds and nuts. </a:t>
            </a:r>
            <a:r>
              <a:rPr lang="en-GB" sz="1800">
                <a:solidFill>
                  <a:schemeClr val="dk1"/>
                </a:solidFill>
              </a:rPr>
              <a:t>Some sclerenchyma cells occur in the fruits of Pear. These cells (sclereids or stone cells) give pears their gritty texture. </a:t>
            </a:r>
            <a:endParaRPr/>
          </a:p>
        </p:txBody>
      </p:sp>
      <p:sp>
        <p:nvSpPr>
          <p:cNvPr id="119" name="Google Shape;119;g3449532ff_2_9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3449532ff_2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128" name="Google Shape;128;g3449532ff_2_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3449532ff_2_10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449532ff_2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
        <p:nvSpPr>
          <p:cNvPr id="136" name="Google Shape;136;g3449532ff_2_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b="0" i="0" lang="en-GB" sz="1800" u="none" cap="none" strike="noStrike"/>
              <a:t>Xylem consists of a "pipeline" of dead cells arranged end to end for water and mineral transport. When the cells that form xylem die at maturity, the nucleus and cytoplasm disintegrate, leaving a hollow tunnel. The leftover cell walls are very thick and provide support for the plant; the cavities inside provide a passage through which fluids can move. The xylem carries water and dissolved minerals upward from the roots through the stem and leaves of the plant. In larger seed plants, xylem cells are specialized into vessel elements and tracheids. Vessel elements are found in flowering plants (angiosperms), and are wider and better at conducting water than the tracheids of conifers (gymnosperms). </a:t>
            </a:r>
            <a:endParaRPr/>
          </a:p>
        </p:txBody>
      </p:sp>
      <p:sp>
        <p:nvSpPr>
          <p:cNvPr id="137" name="Google Shape;137;g3449532ff_2_10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Font typeface="Arial"/>
              <a:buNone/>
            </a:pPr>
            <a:r>
              <a:rPr b="0" i="0" lang="en-GB" sz="1200" u="none" cap="none" strike="noStrike"/>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0" name="Google Shape;10;p2"/>
          <p:cNvSpPr txBox="1"/>
          <p:nvPr>
            <p:ph idx="1" type="subTitle"/>
          </p:nvPr>
        </p:nvSpPr>
        <p:spPr>
          <a:xfrm>
            <a:off x="685800" y="2840054"/>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30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9" name="Shape 39"/>
        <p:cNvGrpSpPr/>
        <p:nvPr/>
      </p:nvGrpSpPr>
      <p:grpSpPr>
        <a:xfrm>
          <a:off x="0" y="0"/>
          <a:ext cx="0" cy="0"/>
          <a:chOff x="0" y="0"/>
          <a:chExt cx="0" cy="0"/>
        </a:xfrm>
      </p:grpSpPr>
      <p:sp>
        <p:nvSpPr>
          <p:cNvPr id="40" name="Google Shape;40;p12"/>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1" name="Google Shape;41;p12"/>
          <p:cNvSpPr/>
          <p:nvPr>
            <p:ph idx="2" type="pic"/>
          </p:nvPr>
        </p:nvSpPr>
        <p:spPr>
          <a:xfrm>
            <a:off x="1792288" y="459581"/>
            <a:ext cx="5486400" cy="3086100"/>
          </a:xfrm>
          <a:prstGeom prst="rect">
            <a:avLst/>
          </a:prstGeom>
          <a:noFill/>
          <a:ln>
            <a:noFill/>
          </a:ln>
        </p:spPr>
      </p:sp>
      <p:sp>
        <p:nvSpPr>
          <p:cNvPr id="42" name="Google Shape;42;p12"/>
          <p:cNvSpPr txBox="1"/>
          <p:nvPr>
            <p:ph idx="1" type="body"/>
          </p:nvPr>
        </p:nvSpPr>
        <p:spPr>
          <a:xfrm>
            <a:off x="1792288" y="4025504"/>
            <a:ext cx="5486400" cy="603600"/>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Arial"/>
              <a:buNone/>
              <a:defRPr/>
            </a:lvl1pPr>
            <a:lvl2pPr indent="-228600" lvl="1" marL="914400" rtl="0">
              <a:spcBef>
                <a:spcPts val="560"/>
              </a:spcBef>
              <a:spcAft>
                <a:spcPts val="0"/>
              </a:spcAft>
              <a:buSzPts val="1400"/>
              <a:buFont typeface="Arial"/>
              <a:buNone/>
              <a:defRPr/>
            </a:lvl2pPr>
            <a:lvl3pPr indent="-228600" lvl="2" marL="1371600" rtl="0">
              <a:spcBef>
                <a:spcPts val="480"/>
              </a:spcBef>
              <a:spcAft>
                <a:spcPts val="0"/>
              </a:spcAft>
              <a:buSzPts val="1400"/>
              <a:buFont typeface="Arial"/>
              <a:buNone/>
              <a:defRPr/>
            </a:lvl3pPr>
            <a:lvl4pPr indent="-228600" lvl="3" marL="1828800" rtl="0">
              <a:spcBef>
                <a:spcPts val="400"/>
              </a:spcBef>
              <a:spcAft>
                <a:spcPts val="0"/>
              </a:spcAft>
              <a:buSzPts val="1400"/>
              <a:buFont typeface="Arial"/>
              <a:buNone/>
              <a:defRPr/>
            </a:lvl4pPr>
            <a:lvl5pPr indent="-228600" lvl="4" marL="2286000" rtl="0">
              <a:spcBef>
                <a:spcPts val="400"/>
              </a:spcBef>
              <a:spcAft>
                <a:spcPts val="0"/>
              </a:spcAft>
              <a:buSzPts val="1400"/>
              <a:buFont typeface="Arial"/>
              <a:buNone/>
              <a:defRPr/>
            </a:lvl5pPr>
            <a:lvl6pPr indent="-228600" lvl="5" marL="2743200" rtl="0">
              <a:spcBef>
                <a:spcPts val="400"/>
              </a:spcBef>
              <a:spcAft>
                <a:spcPts val="0"/>
              </a:spcAft>
              <a:buSzPts val="1400"/>
              <a:buFont typeface="Arial"/>
              <a:buNone/>
              <a:defRPr/>
            </a:lvl6pPr>
            <a:lvl7pPr indent="-228600" lvl="6" marL="3200400" rtl="0">
              <a:spcBef>
                <a:spcPts val="400"/>
              </a:spcBef>
              <a:spcAft>
                <a:spcPts val="0"/>
              </a:spcAft>
              <a:buSzPts val="1400"/>
              <a:buFont typeface="Arial"/>
              <a:buNone/>
              <a:defRPr/>
            </a:lvl7pPr>
            <a:lvl8pPr indent="-228600" lvl="7" marL="3657600" rtl="0">
              <a:spcBef>
                <a:spcPts val="400"/>
              </a:spcBef>
              <a:spcAft>
                <a:spcPts val="0"/>
              </a:spcAft>
              <a:buSzPts val="1400"/>
              <a:buFont typeface="Arial"/>
              <a:buNone/>
              <a:defRPr/>
            </a:lvl8pPr>
            <a:lvl9pPr indent="-228600" lvl="8" marL="4114800" rtl="0">
              <a:spcBef>
                <a:spcPts val="400"/>
              </a:spcBef>
              <a:spcAft>
                <a:spcPts val="0"/>
              </a:spcAft>
              <a:buSzPts val="1400"/>
              <a:buFont typeface="Arial"/>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3" name="Shape 43"/>
        <p:cNvGrpSpPr/>
        <p:nvPr/>
      </p:nvGrpSpPr>
      <p:grpSpPr>
        <a:xfrm>
          <a:off x="0" y="0"/>
          <a:ext cx="0" cy="0"/>
          <a:chOff x="0" y="0"/>
          <a:chExt cx="0" cy="0"/>
        </a:xfrm>
      </p:grpSpPr>
      <p:sp>
        <p:nvSpPr>
          <p:cNvPr id="44" name="Google Shape;44;p13"/>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lstStyle>
            <a:lvl1pPr lvl="0" rtl="0" algn="l">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45" name="Google Shape;45;p13"/>
          <p:cNvSpPr txBox="1"/>
          <p:nvPr>
            <p:ph idx="1" type="body"/>
          </p:nvPr>
        </p:nvSpPr>
        <p:spPr>
          <a:xfrm>
            <a:off x="3575050" y="204788"/>
            <a:ext cx="5111700" cy="43899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6" name="Google Shape;46;p13"/>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lstStyle>
            <a:lvl1pPr indent="-228600" lvl="0" marL="457200" rtl="0">
              <a:spcBef>
                <a:spcPts val="640"/>
              </a:spcBef>
              <a:spcAft>
                <a:spcPts val="0"/>
              </a:spcAft>
              <a:buSzPts val="1400"/>
              <a:buFont typeface="Arial"/>
              <a:buNone/>
              <a:defRPr/>
            </a:lvl1pPr>
            <a:lvl2pPr indent="-228600" lvl="1" marL="914400" rtl="0">
              <a:spcBef>
                <a:spcPts val="560"/>
              </a:spcBef>
              <a:spcAft>
                <a:spcPts val="0"/>
              </a:spcAft>
              <a:buSzPts val="1400"/>
              <a:buFont typeface="Arial"/>
              <a:buNone/>
              <a:defRPr/>
            </a:lvl2pPr>
            <a:lvl3pPr indent="-228600" lvl="2" marL="1371600" rtl="0">
              <a:spcBef>
                <a:spcPts val="480"/>
              </a:spcBef>
              <a:spcAft>
                <a:spcPts val="0"/>
              </a:spcAft>
              <a:buSzPts val="1400"/>
              <a:buFont typeface="Arial"/>
              <a:buNone/>
              <a:defRPr/>
            </a:lvl3pPr>
            <a:lvl4pPr indent="-228600" lvl="3" marL="1828800" rtl="0">
              <a:spcBef>
                <a:spcPts val="400"/>
              </a:spcBef>
              <a:spcAft>
                <a:spcPts val="0"/>
              </a:spcAft>
              <a:buSzPts val="1400"/>
              <a:buFont typeface="Arial"/>
              <a:buNone/>
              <a:defRPr/>
            </a:lvl4pPr>
            <a:lvl5pPr indent="-228600" lvl="4" marL="2286000" rtl="0">
              <a:spcBef>
                <a:spcPts val="400"/>
              </a:spcBef>
              <a:spcAft>
                <a:spcPts val="0"/>
              </a:spcAft>
              <a:buSzPts val="1400"/>
              <a:buFont typeface="Arial"/>
              <a:buNone/>
              <a:defRPr/>
            </a:lvl5pPr>
            <a:lvl6pPr indent="-228600" lvl="5" marL="2743200" rtl="0">
              <a:spcBef>
                <a:spcPts val="400"/>
              </a:spcBef>
              <a:spcAft>
                <a:spcPts val="0"/>
              </a:spcAft>
              <a:buSzPts val="1400"/>
              <a:buFont typeface="Arial"/>
              <a:buNone/>
              <a:defRPr/>
            </a:lvl6pPr>
            <a:lvl7pPr indent="-228600" lvl="6" marL="3200400" rtl="0">
              <a:spcBef>
                <a:spcPts val="400"/>
              </a:spcBef>
              <a:spcAft>
                <a:spcPts val="0"/>
              </a:spcAft>
              <a:buSzPts val="1400"/>
              <a:buFont typeface="Arial"/>
              <a:buNone/>
              <a:defRPr/>
            </a:lvl7pPr>
            <a:lvl8pPr indent="-228600" lvl="7" marL="3657600" rtl="0">
              <a:spcBef>
                <a:spcPts val="400"/>
              </a:spcBef>
              <a:spcAft>
                <a:spcPts val="0"/>
              </a:spcAft>
              <a:buSzPts val="1400"/>
              <a:buFont typeface="Arial"/>
              <a:buNone/>
              <a:defRPr/>
            </a:lvl8pPr>
            <a:lvl9pPr indent="-228600" lvl="8" marL="4114800" rtl="0">
              <a:spcBef>
                <a:spcPts val="400"/>
              </a:spcBef>
              <a:spcAft>
                <a:spcPts val="0"/>
              </a:spcAft>
              <a:buSzPts val="1400"/>
              <a:buFont typeface="Arial"/>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8" name="Shape 48"/>
        <p:cNvGrpSpPr/>
        <p:nvPr/>
      </p:nvGrpSpPr>
      <p:grpSpPr>
        <a:xfrm>
          <a:off x="0" y="0"/>
          <a:ext cx="0" cy="0"/>
          <a:chOff x="0" y="0"/>
          <a:chExt cx="0" cy="0"/>
        </a:xfrm>
      </p:grpSpPr>
      <p:sp>
        <p:nvSpPr>
          <p:cNvPr id="49" name="Google Shape;49;p15"/>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0" name="Shape 50"/>
        <p:cNvGrpSpPr/>
        <p:nvPr/>
      </p:nvGrpSpPr>
      <p:grpSpPr>
        <a:xfrm>
          <a:off x="0" y="0"/>
          <a:ext cx="0" cy="0"/>
          <a:chOff x="0" y="0"/>
          <a:chExt cx="0" cy="0"/>
        </a:xfrm>
      </p:grpSpPr>
      <p:sp>
        <p:nvSpPr>
          <p:cNvPr id="51" name="Google Shape;51;p1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2" name="Google Shape;52;p16"/>
          <p:cNvSpPr txBox="1"/>
          <p:nvPr>
            <p:ph idx="1" type="body"/>
          </p:nvPr>
        </p:nvSpPr>
        <p:spPr>
          <a:xfrm>
            <a:off x="457200" y="1151335"/>
            <a:ext cx="4040100" cy="4797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Arial"/>
              <a:buNone/>
              <a:defRPr/>
            </a:lvl1pPr>
            <a:lvl2pPr indent="-228600" lvl="1" marL="914400" rtl="0">
              <a:spcBef>
                <a:spcPts val="560"/>
              </a:spcBef>
              <a:spcAft>
                <a:spcPts val="0"/>
              </a:spcAft>
              <a:buSzPts val="1400"/>
              <a:buFont typeface="Arial"/>
              <a:buNone/>
              <a:defRPr/>
            </a:lvl2pPr>
            <a:lvl3pPr indent="-228600" lvl="2" marL="1371600" rtl="0">
              <a:spcBef>
                <a:spcPts val="480"/>
              </a:spcBef>
              <a:spcAft>
                <a:spcPts val="0"/>
              </a:spcAft>
              <a:buSzPts val="1400"/>
              <a:buFont typeface="Arial"/>
              <a:buNone/>
              <a:defRPr/>
            </a:lvl3pPr>
            <a:lvl4pPr indent="-228600" lvl="3" marL="1828800" rtl="0">
              <a:spcBef>
                <a:spcPts val="400"/>
              </a:spcBef>
              <a:spcAft>
                <a:spcPts val="0"/>
              </a:spcAft>
              <a:buSzPts val="1400"/>
              <a:buFont typeface="Arial"/>
              <a:buNone/>
              <a:defRPr/>
            </a:lvl4pPr>
            <a:lvl5pPr indent="-228600" lvl="4" marL="2286000" rtl="0">
              <a:spcBef>
                <a:spcPts val="400"/>
              </a:spcBef>
              <a:spcAft>
                <a:spcPts val="0"/>
              </a:spcAft>
              <a:buSzPts val="1400"/>
              <a:buFont typeface="Arial"/>
              <a:buNone/>
              <a:defRPr/>
            </a:lvl5pPr>
            <a:lvl6pPr indent="-228600" lvl="5" marL="2743200" rtl="0">
              <a:spcBef>
                <a:spcPts val="400"/>
              </a:spcBef>
              <a:spcAft>
                <a:spcPts val="0"/>
              </a:spcAft>
              <a:buSzPts val="1400"/>
              <a:buFont typeface="Arial"/>
              <a:buNone/>
              <a:defRPr/>
            </a:lvl6pPr>
            <a:lvl7pPr indent="-228600" lvl="6" marL="3200400" rtl="0">
              <a:spcBef>
                <a:spcPts val="400"/>
              </a:spcBef>
              <a:spcAft>
                <a:spcPts val="0"/>
              </a:spcAft>
              <a:buSzPts val="1400"/>
              <a:buFont typeface="Arial"/>
              <a:buNone/>
              <a:defRPr/>
            </a:lvl7pPr>
            <a:lvl8pPr indent="-228600" lvl="7" marL="3657600" rtl="0">
              <a:spcBef>
                <a:spcPts val="400"/>
              </a:spcBef>
              <a:spcAft>
                <a:spcPts val="0"/>
              </a:spcAft>
              <a:buSzPts val="1400"/>
              <a:buFont typeface="Arial"/>
              <a:buNone/>
              <a:defRPr/>
            </a:lvl8pPr>
            <a:lvl9pPr indent="-228600" lvl="8" marL="4114800" rtl="0">
              <a:spcBef>
                <a:spcPts val="400"/>
              </a:spcBef>
              <a:spcAft>
                <a:spcPts val="0"/>
              </a:spcAft>
              <a:buSzPts val="1400"/>
              <a:buFont typeface="Arial"/>
              <a:buNone/>
              <a:defRPr/>
            </a:lvl9pPr>
          </a:lstStyle>
          <a:p/>
        </p:txBody>
      </p:sp>
      <p:sp>
        <p:nvSpPr>
          <p:cNvPr id="53" name="Google Shape;53;p16"/>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54" name="Google Shape;54;p16"/>
          <p:cNvSpPr txBox="1"/>
          <p:nvPr>
            <p:ph idx="3" type="body"/>
          </p:nvPr>
        </p:nvSpPr>
        <p:spPr>
          <a:xfrm>
            <a:off x="4645025" y="1151335"/>
            <a:ext cx="4041900" cy="4797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Arial"/>
              <a:buNone/>
              <a:defRPr/>
            </a:lvl1pPr>
            <a:lvl2pPr indent="-228600" lvl="1" marL="914400" rtl="0">
              <a:spcBef>
                <a:spcPts val="560"/>
              </a:spcBef>
              <a:spcAft>
                <a:spcPts val="0"/>
              </a:spcAft>
              <a:buSzPts val="1400"/>
              <a:buFont typeface="Arial"/>
              <a:buNone/>
              <a:defRPr/>
            </a:lvl2pPr>
            <a:lvl3pPr indent="-228600" lvl="2" marL="1371600" rtl="0">
              <a:spcBef>
                <a:spcPts val="480"/>
              </a:spcBef>
              <a:spcAft>
                <a:spcPts val="0"/>
              </a:spcAft>
              <a:buSzPts val="1400"/>
              <a:buFont typeface="Arial"/>
              <a:buNone/>
              <a:defRPr/>
            </a:lvl3pPr>
            <a:lvl4pPr indent="-228600" lvl="3" marL="1828800" rtl="0">
              <a:spcBef>
                <a:spcPts val="400"/>
              </a:spcBef>
              <a:spcAft>
                <a:spcPts val="0"/>
              </a:spcAft>
              <a:buSzPts val="1400"/>
              <a:buFont typeface="Arial"/>
              <a:buNone/>
              <a:defRPr/>
            </a:lvl4pPr>
            <a:lvl5pPr indent="-228600" lvl="4" marL="2286000" rtl="0">
              <a:spcBef>
                <a:spcPts val="400"/>
              </a:spcBef>
              <a:spcAft>
                <a:spcPts val="0"/>
              </a:spcAft>
              <a:buSzPts val="1400"/>
              <a:buFont typeface="Arial"/>
              <a:buNone/>
              <a:defRPr/>
            </a:lvl5pPr>
            <a:lvl6pPr indent="-228600" lvl="5" marL="2743200" rtl="0">
              <a:spcBef>
                <a:spcPts val="400"/>
              </a:spcBef>
              <a:spcAft>
                <a:spcPts val="0"/>
              </a:spcAft>
              <a:buSzPts val="1400"/>
              <a:buFont typeface="Arial"/>
              <a:buNone/>
              <a:defRPr/>
            </a:lvl6pPr>
            <a:lvl7pPr indent="-228600" lvl="6" marL="3200400" rtl="0">
              <a:spcBef>
                <a:spcPts val="400"/>
              </a:spcBef>
              <a:spcAft>
                <a:spcPts val="0"/>
              </a:spcAft>
              <a:buSzPts val="1400"/>
              <a:buFont typeface="Arial"/>
              <a:buNone/>
              <a:defRPr/>
            </a:lvl7pPr>
            <a:lvl8pPr indent="-228600" lvl="7" marL="3657600" rtl="0">
              <a:spcBef>
                <a:spcPts val="400"/>
              </a:spcBef>
              <a:spcAft>
                <a:spcPts val="0"/>
              </a:spcAft>
              <a:buSzPts val="1400"/>
              <a:buFont typeface="Arial"/>
              <a:buNone/>
              <a:defRPr/>
            </a:lvl8pPr>
            <a:lvl9pPr indent="-228600" lvl="8" marL="4114800" rtl="0">
              <a:spcBef>
                <a:spcPts val="400"/>
              </a:spcBef>
              <a:spcAft>
                <a:spcPts val="0"/>
              </a:spcAft>
              <a:buSzPts val="1400"/>
              <a:buFont typeface="Arial"/>
              <a:buNone/>
              <a:defRPr/>
            </a:lvl9pPr>
          </a:lstStyle>
          <a:p/>
        </p:txBody>
      </p:sp>
      <p:sp>
        <p:nvSpPr>
          <p:cNvPr id="55" name="Google Shape;55;p16"/>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6" name="Shape 56"/>
        <p:cNvGrpSpPr/>
        <p:nvPr/>
      </p:nvGrpSpPr>
      <p:grpSpPr>
        <a:xfrm>
          <a:off x="0" y="0"/>
          <a:ext cx="0" cy="0"/>
          <a:chOff x="0" y="0"/>
          <a:chExt cx="0" cy="0"/>
        </a:xfrm>
      </p:grpSpPr>
      <p:sp>
        <p:nvSpPr>
          <p:cNvPr id="57" name="Google Shape;57;p1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58" name="Google Shape;58;p17"/>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59" name="Google Shape;59;p17"/>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8"/>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lstStyle>
            <a:lvl1pPr lvl="0" rtl="0" algn="l">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2" name="Google Shape;62;p18"/>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lstStyle>
            <a:lvl1pPr indent="-228600" lvl="0" marL="457200" rtl="0">
              <a:spcBef>
                <a:spcPts val="640"/>
              </a:spcBef>
              <a:spcAft>
                <a:spcPts val="0"/>
              </a:spcAft>
              <a:buSzPts val="1400"/>
              <a:buFont typeface="Arial"/>
              <a:buNone/>
              <a:defRPr/>
            </a:lvl1pPr>
            <a:lvl2pPr indent="-228600" lvl="1" marL="914400" rtl="0">
              <a:spcBef>
                <a:spcPts val="560"/>
              </a:spcBef>
              <a:spcAft>
                <a:spcPts val="0"/>
              </a:spcAft>
              <a:buSzPts val="1400"/>
              <a:buFont typeface="Arial"/>
              <a:buNone/>
              <a:defRPr/>
            </a:lvl2pPr>
            <a:lvl3pPr indent="-228600" lvl="2" marL="1371600" rtl="0">
              <a:spcBef>
                <a:spcPts val="480"/>
              </a:spcBef>
              <a:spcAft>
                <a:spcPts val="0"/>
              </a:spcAft>
              <a:buSzPts val="1400"/>
              <a:buFont typeface="Arial"/>
              <a:buNone/>
              <a:defRPr/>
            </a:lvl3pPr>
            <a:lvl4pPr indent="-228600" lvl="3" marL="1828800" rtl="0">
              <a:spcBef>
                <a:spcPts val="400"/>
              </a:spcBef>
              <a:spcAft>
                <a:spcPts val="0"/>
              </a:spcAft>
              <a:buSzPts val="1400"/>
              <a:buFont typeface="Arial"/>
              <a:buNone/>
              <a:defRPr/>
            </a:lvl4pPr>
            <a:lvl5pPr indent="-228600" lvl="4" marL="2286000" rtl="0">
              <a:spcBef>
                <a:spcPts val="400"/>
              </a:spcBef>
              <a:spcAft>
                <a:spcPts val="0"/>
              </a:spcAft>
              <a:buSzPts val="1400"/>
              <a:buFont typeface="Arial"/>
              <a:buNone/>
              <a:defRPr/>
            </a:lvl5pPr>
            <a:lvl6pPr indent="-228600" lvl="5" marL="2743200" rtl="0">
              <a:spcBef>
                <a:spcPts val="400"/>
              </a:spcBef>
              <a:spcAft>
                <a:spcPts val="0"/>
              </a:spcAft>
              <a:buSzPts val="1400"/>
              <a:buFont typeface="Arial"/>
              <a:buNone/>
              <a:defRPr/>
            </a:lvl6pPr>
            <a:lvl7pPr indent="-228600" lvl="6" marL="3200400" rtl="0">
              <a:spcBef>
                <a:spcPts val="400"/>
              </a:spcBef>
              <a:spcAft>
                <a:spcPts val="0"/>
              </a:spcAft>
              <a:buSzPts val="1400"/>
              <a:buFont typeface="Arial"/>
              <a:buNone/>
              <a:defRPr/>
            </a:lvl7pPr>
            <a:lvl8pPr indent="-228600" lvl="7" marL="3657600" rtl="0">
              <a:spcBef>
                <a:spcPts val="400"/>
              </a:spcBef>
              <a:spcAft>
                <a:spcPts val="0"/>
              </a:spcAft>
              <a:buSzPts val="1400"/>
              <a:buFont typeface="Arial"/>
              <a:buNone/>
              <a:defRPr/>
            </a:lvl8pPr>
            <a:lvl9pPr indent="-228600" lvl="8" marL="4114800" rtl="0">
              <a:spcBef>
                <a:spcPts val="400"/>
              </a:spcBef>
              <a:spcAft>
                <a:spcPts val="0"/>
              </a:spcAft>
              <a:buSzPts val="1400"/>
              <a:buFont typeface="Arial"/>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3" name="Shape 63"/>
        <p:cNvGrpSpPr/>
        <p:nvPr/>
      </p:nvGrpSpPr>
      <p:grpSpPr>
        <a:xfrm>
          <a:off x="0" y="0"/>
          <a:ext cx="0" cy="0"/>
          <a:chOff x="0" y="0"/>
          <a:chExt cx="0" cy="0"/>
        </a:xfrm>
      </p:grpSpPr>
      <p:sp>
        <p:nvSpPr>
          <p:cNvPr id="64" name="Google Shape;64;p1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65" name="Google Shape;65;p19"/>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6" name="Shape 66"/>
        <p:cNvGrpSpPr/>
        <p:nvPr/>
      </p:nvGrpSpPr>
      <p:grpSpPr>
        <a:xfrm>
          <a:off x="0" y="0"/>
          <a:ext cx="0" cy="0"/>
          <a:chOff x="0" y="0"/>
          <a:chExt cx="0" cy="0"/>
        </a:xfrm>
      </p:grpSpPr>
      <p:sp>
        <p:nvSpPr>
          <p:cNvPr id="67" name="Google Shape;67;p20"/>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0" marR="0" rtl="0" algn="ctr">
              <a:spcBef>
                <a:spcPts val="0"/>
              </a:spcBef>
              <a:spcAft>
                <a:spcPts val="0"/>
              </a:spcAft>
              <a:buSzPts val="1400"/>
              <a:buChar char="○"/>
              <a:defRPr/>
            </a:lvl2pPr>
            <a:lvl3pPr indent="-88900" lvl="2" marL="0" marR="0" rtl="0" algn="ctr">
              <a:spcBef>
                <a:spcPts val="0"/>
              </a:spcBef>
              <a:spcAft>
                <a:spcPts val="0"/>
              </a:spcAft>
              <a:buSzPts val="1400"/>
              <a:buChar char="■"/>
              <a:defRPr/>
            </a:lvl3pPr>
            <a:lvl4pPr indent="-88900" lvl="3" marL="0" marR="0" rtl="0" algn="ctr">
              <a:spcBef>
                <a:spcPts val="0"/>
              </a:spcBef>
              <a:spcAft>
                <a:spcPts val="0"/>
              </a:spcAft>
              <a:buSzPts val="1400"/>
              <a:buChar char="●"/>
              <a:defRPr/>
            </a:lvl4pPr>
            <a:lvl5pPr indent="-88900" lvl="4" marL="0" marR="0" rtl="0" algn="ctr">
              <a:spcBef>
                <a:spcPts val="0"/>
              </a:spcBef>
              <a:spcAft>
                <a:spcPts val="0"/>
              </a:spcAft>
              <a:buSzPts val="1400"/>
              <a:buChar char="○"/>
              <a:defRPr/>
            </a:lvl5pPr>
            <a:lvl6pPr indent="-88900" lvl="5" marL="457200" marR="0" rtl="0" algn="ctr">
              <a:spcBef>
                <a:spcPts val="0"/>
              </a:spcBef>
              <a:spcAft>
                <a:spcPts val="0"/>
              </a:spcAft>
              <a:buSzPts val="1400"/>
              <a:buChar char="■"/>
              <a:defRPr/>
            </a:lvl6pPr>
            <a:lvl7pPr indent="-88900" lvl="6" marL="914400" marR="0" rtl="0" algn="ctr">
              <a:spcBef>
                <a:spcPts val="0"/>
              </a:spcBef>
              <a:spcAft>
                <a:spcPts val="0"/>
              </a:spcAft>
              <a:buSzPts val="1400"/>
              <a:buChar char="●"/>
              <a:defRPr/>
            </a:lvl7pPr>
            <a:lvl8pPr indent="-88900" lvl="7" marL="1371600" marR="0" rtl="0" algn="ctr">
              <a:spcBef>
                <a:spcPts val="0"/>
              </a:spcBef>
              <a:spcAft>
                <a:spcPts val="0"/>
              </a:spcAft>
              <a:buSzPts val="1400"/>
              <a:buChar char="○"/>
              <a:defRPr/>
            </a:lvl8pPr>
            <a:lvl9pPr indent="-88900" lvl="8" marL="1828800" marR="0" rtl="0" algn="ctr">
              <a:spcBef>
                <a:spcPts val="0"/>
              </a:spcBef>
              <a:spcAft>
                <a:spcPts val="0"/>
              </a:spcAft>
              <a:buSzPts val="1400"/>
              <a:buChar char="■"/>
              <a:defRPr/>
            </a:lvl9pPr>
          </a:lstStyle>
          <a:p/>
        </p:txBody>
      </p:sp>
      <p:sp>
        <p:nvSpPr>
          <p:cNvPr id="68" name="Google Shape;68;p20"/>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chemeClr val="dk1"/>
              </a:buClr>
              <a:buSzPts val="1400"/>
              <a:buFont typeface="Arial"/>
              <a:buNone/>
              <a:defRPr/>
            </a:lvl1pPr>
            <a:lvl2pPr indent="0" lvl="1" marL="457200" marR="0" rtl="0" algn="ctr">
              <a:spcBef>
                <a:spcPts val="560"/>
              </a:spcBef>
              <a:spcAft>
                <a:spcPts val="0"/>
              </a:spcAft>
              <a:buClr>
                <a:schemeClr val="dk1"/>
              </a:buClr>
              <a:buSzPts val="1400"/>
              <a:buFont typeface="Arial"/>
              <a:buNone/>
              <a:defRPr/>
            </a:lvl2pPr>
            <a:lvl3pPr indent="0" lvl="2" marL="914400" marR="0" rtl="0" algn="ctr">
              <a:spcBef>
                <a:spcPts val="480"/>
              </a:spcBef>
              <a:spcAft>
                <a:spcPts val="0"/>
              </a:spcAft>
              <a:buClr>
                <a:schemeClr val="dk1"/>
              </a:buClr>
              <a:buSzPts val="1400"/>
              <a:buFont typeface="Arial"/>
              <a:buNone/>
              <a:defRPr/>
            </a:lvl3pPr>
            <a:lvl4pPr indent="0" lvl="3" marL="1371600" marR="0" rtl="0" algn="ctr">
              <a:spcBef>
                <a:spcPts val="400"/>
              </a:spcBef>
              <a:spcAft>
                <a:spcPts val="0"/>
              </a:spcAft>
              <a:buClr>
                <a:schemeClr val="dk1"/>
              </a:buClr>
              <a:buSzPts val="1400"/>
              <a:buFont typeface="Arial"/>
              <a:buNone/>
              <a:defRPr/>
            </a:lvl4pPr>
            <a:lvl5pPr indent="0" lvl="4" marL="1828800" marR="0" rtl="0" algn="ctr">
              <a:spcBef>
                <a:spcPts val="400"/>
              </a:spcBef>
              <a:spcAft>
                <a:spcPts val="0"/>
              </a:spcAft>
              <a:buClr>
                <a:schemeClr val="dk1"/>
              </a:buClr>
              <a:buSzPts val="1400"/>
              <a:buFont typeface="Arial"/>
              <a:buNone/>
              <a:defRPr/>
            </a:lvl5pPr>
            <a:lvl6pPr indent="0" lvl="5" marL="2286000" marR="0" rtl="0" algn="ctr">
              <a:spcBef>
                <a:spcPts val="400"/>
              </a:spcBef>
              <a:spcAft>
                <a:spcPts val="0"/>
              </a:spcAft>
              <a:buClr>
                <a:schemeClr val="dk1"/>
              </a:buClr>
              <a:buSzPts val="1400"/>
              <a:buFont typeface="Arial"/>
              <a:buNone/>
              <a:defRPr/>
            </a:lvl6pPr>
            <a:lvl7pPr indent="0" lvl="6" marL="2743200" marR="0" rtl="0" algn="ctr">
              <a:spcBef>
                <a:spcPts val="400"/>
              </a:spcBef>
              <a:spcAft>
                <a:spcPts val="0"/>
              </a:spcAft>
              <a:buClr>
                <a:schemeClr val="dk1"/>
              </a:buClr>
              <a:buSzPts val="1400"/>
              <a:buFont typeface="Arial"/>
              <a:buNone/>
              <a:defRPr/>
            </a:lvl7pPr>
            <a:lvl8pPr indent="0" lvl="7" marL="3200400" marR="0" rtl="0" algn="ctr">
              <a:spcBef>
                <a:spcPts val="400"/>
              </a:spcBef>
              <a:spcAft>
                <a:spcPts val="0"/>
              </a:spcAft>
              <a:buClr>
                <a:schemeClr val="dk1"/>
              </a:buClr>
              <a:buSzPts val="1400"/>
              <a:buFont typeface="Arial"/>
              <a:buNone/>
              <a:defRPr/>
            </a:lvl8pPr>
            <a:lvl9pPr indent="0" lvl="8" marL="3657600" marR="0" rtl="0" algn="ctr">
              <a:spcBef>
                <a:spcPts val="400"/>
              </a:spcBef>
              <a:spcAft>
                <a:spcPts val="0"/>
              </a:spcAft>
              <a:buClr>
                <a:schemeClr val="dk1"/>
              </a:buClr>
              <a:buSzPts val="1400"/>
              <a:buFont typeface="Arial"/>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3" name="Google Shape;13;p3"/>
          <p:cNvSpPr txBox="1"/>
          <p:nvPr>
            <p:ph idx="1" type="body"/>
          </p:nvPr>
        </p:nvSpPr>
        <p:spPr>
          <a:xfrm>
            <a:off x="457200" y="1200150"/>
            <a:ext cx="8229600" cy="37257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 name="Shape 14"/>
        <p:cNvGrpSpPr/>
        <p:nvPr/>
      </p:nvGrpSpPr>
      <p:grpSpPr>
        <a:xfrm>
          <a:off x="0" y="0"/>
          <a:ext cx="0" cy="0"/>
          <a:chOff x="0" y="0"/>
          <a:chExt cx="0" cy="0"/>
        </a:xfrm>
      </p:grpSpPr>
      <p:sp>
        <p:nvSpPr>
          <p:cNvPr id="15" name="Google Shape;15;p4"/>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6" name="Google Shape;16;p4"/>
          <p:cNvSpPr txBox="1"/>
          <p:nvPr>
            <p:ph idx="1" type="body"/>
          </p:nvPr>
        </p:nvSpPr>
        <p:spPr>
          <a:xfrm>
            <a:off x="457200" y="1200150"/>
            <a:ext cx="3994500" cy="37257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7" name="Google Shape;17;p4"/>
          <p:cNvSpPr txBox="1"/>
          <p:nvPr>
            <p:ph idx="2" type="body"/>
          </p:nvPr>
        </p:nvSpPr>
        <p:spPr>
          <a:xfrm>
            <a:off x="4692274" y="1200150"/>
            <a:ext cx="3994500" cy="37257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 name="Shape 18"/>
        <p:cNvGrpSpPr/>
        <p:nvPr/>
      </p:nvGrpSpPr>
      <p:grpSpPr>
        <a:xfrm>
          <a:off x="0" y="0"/>
          <a:ext cx="0" cy="0"/>
          <a:chOff x="0" y="0"/>
          <a:chExt cx="0" cy="0"/>
        </a:xfrm>
      </p:grpSpPr>
      <p:sp>
        <p:nvSpPr>
          <p:cNvPr id="19" name="Google Shape;19;p5"/>
          <p:cNvSpPr txBox="1"/>
          <p:nvPr>
            <p:ph type="title"/>
          </p:nvPr>
        </p:nvSpPr>
        <p:spPr>
          <a:xfrm>
            <a:off x="457200" y="205978"/>
            <a:ext cx="8229600" cy="8574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0" name="Shape 20"/>
        <p:cNvGrpSpPr/>
        <p:nvPr/>
      </p:nvGrpSpPr>
      <p:grpSpPr>
        <a:xfrm>
          <a:off x="0" y="0"/>
          <a:ext cx="0" cy="0"/>
          <a:chOff x="0" y="0"/>
          <a:chExt cx="0" cy="0"/>
        </a:xfrm>
      </p:grpSpPr>
      <p:sp>
        <p:nvSpPr>
          <p:cNvPr id="21" name="Google Shape;21;p6"/>
          <p:cNvSpPr txBox="1"/>
          <p:nvPr>
            <p:ph idx="1" type="body"/>
          </p:nvPr>
        </p:nvSpPr>
        <p:spPr>
          <a:xfrm>
            <a:off x="457200" y="4406309"/>
            <a:ext cx="8229600" cy="5196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29" name="Shape 29"/>
        <p:cNvGrpSpPr/>
        <p:nvPr/>
      </p:nvGrpSpPr>
      <p:grpSpPr>
        <a:xfrm>
          <a:off x="0" y="0"/>
          <a:ext cx="0" cy="0"/>
          <a:chOff x="0" y="0"/>
          <a:chExt cx="0" cy="0"/>
        </a:xfrm>
      </p:grpSpPr>
      <p:sp>
        <p:nvSpPr>
          <p:cNvPr id="30" name="Google Shape;30;p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31" name="Google Shape;31;p9"/>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
        <p:nvSpPr>
          <p:cNvPr id="32" name="Google Shape;32;p9"/>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3" name="Shape 33"/>
        <p:cNvGrpSpPr/>
        <p:nvPr/>
      </p:nvGrpSpPr>
      <p:grpSpPr>
        <a:xfrm>
          <a:off x="0" y="0"/>
          <a:ext cx="0" cy="0"/>
          <a:chOff x="0" y="0"/>
          <a:chExt cx="0" cy="0"/>
        </a:xfrm>
      </p:grpSpPr>
      <p:sp>
        <p:nvSpPr>
          <p:cNvPr id="34" name="Google Shape;34;p10"/>
          <p:cNvSpPr txBox="1"/>
          <p:nvPr>
            <p:ph type="title"/>
          </p:nvPr>
        </p:nvSpPr>
        <p:spPr>
          <a:xfrm rot="5400000">
            <a:off x="5463750" y="1371629"/>
            <a:ext cx="4388700" cy="20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35" name="Google Shape;35;p10"/>
          <p:cNvSpPr txBox="1"/>
          <p:nvPr>
            <p:ph idx="1" type="body"/>
          </p:nvPr>
        </p:nvSpPr>
        <p:spPr>
          <a:xfrm rot="5400000">
            <a:off x="1272750" y="-609571"/>
            <a:ext cx="4388700" cy="60198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6" name="Shape 36"/>
        <p:cNvGrpSpPr/>
        <p:nvPr/>
      </p:nvGrpSpPr>
      <p:grpSpPr>
        <a:xfrm>
          <a:off x="0" y="0"/>
          <a:ext cx="0" cy="0"/>
          <a:chOff x="0" y="0"/>
          <a:chExt cx="0" cy="0"/>
        </a:xfrm>
      </p:grpSpPr>
      <p:sp>
        <p:nvSpPr>
          <p:cNvPr id="37" name="Google Shape;37;p1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rtl="0" algn="ctr">
              <a:spcBef>
                <a:spcPts val="0"/>
              </a:spcBef>
              <a:spcAft>
                <a:spcPts val="0"/>
              </a:spcAft>
              <a:buSzPts val="1400"/>
              <a:buChar char="●"/>
              <a:defRPr/>
            </a:lvl1pPr>
            <a:lvl2pPr lvl="1" rtl="0" algn="ctr">
              <a:spcBef>
                <a:spcPts val="0"/>
              </a:spcBef>
              <a:spcAft>
                <a:spcPts val="0"/>
              </a:spcAft>
              <a:buSzPts val="1400"/>
              <a:buChar char="○"/>
              <a:defRPr/>
            </a:lvl2pPr>
            <a:lvl3pPr lvl="2" rtl="0" algn="ctr">
              <a:spcBef>
                <a:spcPts val="0"/>
              </a:spcBef>
              <a:spcAft>
                <a:spcPts val="0"/>
              </a:spcAft>
              <a:buSzPts val="1400"/>
              <a:buChar char="■"/>
              <a:defRPr/>
            </a:lvl3pPr>
            <a:lvl4pPr lvl="3" rtl="0" algn="ctr">
              <a:spcBef>
                <a:spcPts val="0"/>
              </a:spcBef>
              <a:spcAft>
                <a:spcPts val="0"/>
              </a:spcAft>
              <a:buSzPts val="1400"/>
              <a:buChar char="●"/>
              <a:defRPr/>
            </a:lvl4pPr>
            <a:lvl5pPr lvl="4" rtl="0" algn="ctr">
              <a:spcBef>
                <a:spcPts val="0"/>
              </a:spcBef>
              <a:spcAft>
                <a:spcPts val="0"/>
              </a:spcAft>
              <a:buSzPts val="1400"/>
              <a:buChar char="○"/>
              <a:defRPr/>
            </a:lvl5pPr>
            <a:lvl6pPr lvl="5" marL="457200" rtl="0" algn="ctr">
              <a:spcBef>
                <a:spcPts val="0"/>
              </a:spcBef>
              <a:spcAft>
                <a:spcPts val="0"/>
              </a:spcAft>
              <a:buSzPts val="1400"/>
              <a:buChar char="■"/>
              <a:defRPr/>
            </a:lvl6pPr>
            <a:lvl7pPr lvl="6" marL="914400" rtl="0" algn="ctr">
              <a:spcBef>
                <a:spcPts val="0"/>
              </a:spcBef>
              <a:spcAft>
                <a:spcPts val="0"/>
              </a:spcAft>
              <a:buSzPts val="1400"/>
              <a:buChar char="●"/>
              <a:defRPr/>
            </a:lvl7pPr>
            <a:lvl8pPr lvl="7" marL="1371600" rtl="0" algn="ctr">
              <a:spcBef>
                <a:spcPts val="0"/>
              </a:spcBef>
              <a:spcAft>
                <a:spcPts val="0"/>
              </a:spcAft>
              <a:buSzPts val="1400"/>
              <a:buChar char="○"/>
              <a:defRPr/>
            </a:lvl8pPr>
            <a:lvl9pPr lvl="8" marL="1828800" rtl="0" algn="ctr">
              <a:spcBef>
                <a:spcPts val="0"/>
              </a:spcBef>
              <a:spcAft>
                <a:spcPts val="0"/>
              </a:spcAft>
              <a:buSzPts val="1400"/>
              <a:buChar char="■"/>
              <a:defRPr/>
            </a:lvl9pPr>
          </a:lstStyle>
          <a:p/>
        </p:txBody>
      </p:sp>
      <p:sp>
        <p:nvSpPr>
          <p:cNvPr id="38" name="Google Shape;38;p11"/>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lstStyle>
            <a:lvl1pPr indent="-317500" lvl="0" marL="457200" rtl="0" algn="l">
              <a:spcBef>
                <a:spcPts val="640"/>
              </a:spcBef>
              <a:spcAft>
                <a:spcPts val="0"/>
              </a:spcAft>
              <a:buClr>
                <a:schemeClr val="dk1"/>
              </a:buClr>
              <a:buSzPts val="1400"/>
              <a:buFont typeface="Arial"/>
              <a:buChar char="•"/>
              <a:defRPr/>
            </a:lvl1pPr>
            <a:lvl2pPr indent="-317500" lvl="1" marL="914400" rtl="0" algn="l">
              <a:spcBef>
                <a:spcPts val="560"/>
              </a:spcBef>
              <a:spcAft>
                <a:spcPts val="0"/>
              </a:spcAft>
              <a:buClr>
                <a:schemeClr val="dk1"/>
              </a:buClr>
              <a:buSzPts val="1400"/>
              <a:buFont typeface="Arial"/>
              <a:buChar char="–"/>
              <a:defRPr/>
            </a:lvl2pPr>
            <a:lvl3pPr indent="-317500" lvl="2" marL="1371600" rtl="0" algn="l">
              <a:spcBef>
                <a:spcPts val="480"/>
              </a:spcBef>
              <a:spcAft>
                <a:spcPts val="0"/>
              </a:spcAft>
              <a:buClr>
                <a:schemeClr val="dk1"/>
              </a:buClr>
              <a:buSzPts val="1400"/>
              <a:buFont typeface="Arial"/>
              <a:buChar char="•"/>
              <a:defRPr/>
            </a:lvl3pPr>
            <a:lvl4pPr indent="-317500" lvl="3" marL="1828800" rtl="0" algn="l">
              <a:spcBef>
                <a:spcPts val="400"/>
              </a:spcBef>
              <a:spcAft>
                <a:spcPts val="0"/>
              </a:spcAft>
              <a:buClr>
                <a:schemeClr val="dk1"/>
              </a:buClr>
              <a:buSzPts val="1400"/>
              <a:buFont typeface="Arial"/>
              <a:buChar char="–"/>
              <a:defRPr/>
            </a:lvl4pPr>
            <a:lvl5pPr indent="-317500" lvl="4" marL="2286000" rtl="0" algn="l">
              <a:spcBef>
                <a:spcPts val="400"/>
              </a:spcBef>
              <a:spcAft>
                <a:spcPts val="0"/>
              </a:spcAft>
              <a:buClr>
                <a:schemeClr val="dk1"/>
              </a:buClr>
              <a:buSzPts val="1400"/>
              <a:buFont typeface="Arial"/>
              <a:buChar char="»"/>
              <a:defRPr/>
            </a:lvl5pPr>
            <a:lvl6pPr indent="-317500" lvl="5" marL="2743200" rtl="0" algn="l">
              <a:spcBef>
                <a:spcPts val="400"/>
              </a:spcBef>
              <a:spcAft>
                <a:spcPts val="0"/>
              </a:spcAft>
              <a:buClr>
                <a:schemeClr val="dk1"/>
              </a:buClr>
              <a:buSzPts val="1400"/>
              <a:buFont typeface="Arial"/>
              <a:buChar char="»"/>
              <a:defRPr/>
            </a:lvl6pPr>
            <a:lvl7pPr indent="-317500" lvl="6" marL="3200400" rtl="0" algn="l">
              <a:spcBef>
                <a:spcPts val="400"/>
              </a:spcBef>
              <a:spcAft>
                <a:spcPts val="0"/>
              </a:spcAft>
              <a:buClr>
                <a:schemeClr val="dk1"/>
              </a:buClr>
              <a:buSzPts val="1400"/>
              <a:buFont typeface="Arial"/>
              <a:buChar char="»"/>
              <a:defRPr/>
            </a:lvl7pPr>
            <a:lvl8pPr indent="-317500" lvl="7" marL="3657600" rtl="0" algn="l">
              <a:spcBef>
                <a:spcPts val="400"/>
              </a:spcBef>
              <a:spcAft>
                <a:spcPts val="0"/>
              </a:spcAft>
              <a:buClr>
                <a:schemeClr val="dk1"/>
              </a:buClr>
              <a:buSzPts val="1400"/>
              <a:buFont typeface="Arial"/>
              <a:buChar char="»"/>
              <a:defRPr/>
            </a:lvl8pPr>
            <a:lvl9pPr indent="-317500" lvl="8" marL="4114800" rtl="0" algn="l">
              <a:spcBef>
                <a:spcPts val="400"/>
              </a:spcBef>
              <a:spcAft>
                <a:spcPts val="0"/>
              </a:spcAft>
              <a:buClr>
                <a:schemeClr val="dk1"/>
              </a:buClr>
              <a:buSzPts val="1400"/>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theme" Target="../theme/theme3.xml"/><Relationship Id="rId12" Type="http://schemas.openxmlformats.org/officeDocument/2006/relationships/slideLayout" Target="../slideLayouts/slideLayout18.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3600"/>
              <a:buNone/>
              <a:defRPr b="1" sz="36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lstStyle>
            <a:lvl1pPr indent="-419100" lvl="0" marL="457200" rtl="0">
              <a:spcBef>
                <a:spcPts val="600"/>
              </a:spcBef>
              <a:spcAft>
                <a:spcPts val="0"/>
              </a:spcAft>
              <a:buClr>
                <a:schemeClr val="dk1"/>
              </a:buClr>
              <a:buSzPts val="3000"/>
              <a:buChar char="●"/>
              <a:defRPr sz="3000">
                <a:solidFill>
                  <a:schemeClr val="dk1"/>
                </a:solidFill>
              </a:defRPr>
            </a:lvl1pPr>
            <a:lvl2pPr indent="-381000" lvl="1" marL="914400" rtl="0">
              <a:spcBef>
                <a:spcPts val="0"/>
              </a:spcBef>
              <a:spcAft>
                <a:spcPts val="0"/>
              </a:spcAft>
              <a:buClr>
                <a:schemeClr val="dk1"/>
              </a:buClr>
              <a:buSzPts val="2400"/>
              <a:buChar char="○"/>
              <a:defRPr sz="2400">
                <a:solidFill>
                  <a:schemeClr val="dk1"/>
                </a:solidFill>
              </a:defRPr>
            </a:lvl2pPr>
            <a:lvl3pPr indent="-381000" lvl="2" marL="1371600" rtl="0">
              <a:spcBef>
                <a:spcPts val="0"/>
              </a:spcBef>
              <a:spcAft>
                <a:spcPts val="0"/>
              </a:spcAft>
              <a:buClr>
                <a:schemeClr val="dk1"/>
              </a:buClr>
              <a:buSzPts val="2400"/>
              <a:buChar char="■"/>
              <a:defRPr sz="2400">
                <a:solidFill>
                  <a:schemeClr val="dk1"/>
                </a:solidFill>
              </a:defRPr>
            </a:lvl3pPr>
            <a:lvl4pPr indent="-342900" lvl="3" marL="1828800" rtl="0">
              <a:spcBef>
                <a:spcPts val="0"/>
              </a:spcBef>
              <a:spcAft>
                <a:spcPts val="0"/>
              </a:spcAft>
              <a:buClr>
                <a:schemeClr val="dk1"/>
              </a:buClr>
              <a:buSzPts val="1800"/>
              <a:buChar char="●"/>
              <a:defRPr sz="1800">
                <a:solidFill>
                  <a:schemeClr val="dk1"/>
                </a:solidFill>
              </a:defRPr>
            </a:lvl4pPr>
            <a:lvl5pPr indent="-342900" lvl="4" marL="2286000" rtl="0">
              <a:spcBef>
                <a:spcPts val="0"/>
              </a:spcBef>
              <a:spcAft>
                <a:spcPts val="0"/>
              </a:spcAft>
              <a:buClr>
                <a:schemeClr val="dk1"/>
              </a:buClr>
              <a:buSzPts val="1800"/>
              <a:buChar char="○"/>
              <a:defRPr sz="1800">
                <a:solidFill>
                  <a:schemeClr val="dk1"/>
                </a:solidFill>
              </a:defRPr>
            </a:lvl5pPr>
            <a:lvl6pPr indent="-342900" lvl="5" marL="2743200" rtl="0">
              <a:spcBef>
                <a:spcPts val="0"/>
              </a:spcBef>
              <a:spcAft>
                <a:spcPts val="0"/>
              </a:spcAft>
              <a:buClr>
                <a:schemeClr val="dk1"/>
              </a:buClr>
              <a:buSzPts val="1800"/>
              <a:buChar char="■"/>
              <a:defRPr sz="1800">
                <a:solidFill>
                  <a:schemeClr val="dk1"/>
                </a:solidFill>
              </a:defRPr>
            </a:lvl6pPr>
            <a:lvl7pPr indent="-342900" lvl="6" marL="3200400" rtl="0">
              <a:spcBef>
                <a:spcPts val="0"/>
              </a:spcBef>
              <a:spcAft>
                <a:spcPts val="0"/>
              </a:spcAft>
              <a:buClr>
                <a:schemeClr val="dk1"/>
              </a:buClr>
              <a:buSzPts val="1800"/>
              <a:buChar char="●"/>
              <a:defRPr sz="1800">
                <a:solidFill>
                  <a:schemeClr val="dk1"/>
                </a:solidFill>
              </a:defRPr>
            </a:lvl7pPr>
            <a:lvl8pPr indent="-342900" lvl="7" marL="3657600" rtl="0">
              <a:spcBef>
                <a:spcPts val="0"/>
              </a:spcBef>
              <a:spcAft>
                <a:spcPts val="0"/>
              </a:spcAft>
              <a:buClr>
                <a:schemeClr val="dk1"/>
              </a:buClr>
              <a:buSzPts val="1800"/>
              <a:buChar char="○"/>
              <a:defRPr sz="1800">
                <a:solidFill>
                  <a:schemeClr val="dk1"/>
                </a:solidFill>
              </a:defRPr>
            </a:lvl8pPr>
            <a:lvl9pPr indent="-342900" lvl="8" marL="4114800" rtl="0">
              <a:spcBef>
                <a:spcPts val="0"/>
              </a:spcBef>
              <a:spcAft>
                <a:spcPts val="0"/>
              </a:spcAft>
              <a:buClr>
                <a:schemeClr val="dk1"/>
              </a:buClr>
              <a:buSzPts val="1800"/>
              <a:buChar char="■"/>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 name="Shape 23"/>
        <p:cNvGrpSpPr/>
        <p:nvPr/>
      </p:nvGrpSpPr>
      <p:grpSpPr>
        <a:xfrm>
          <a:off x="0" y="0"/>
          <a:ext cx="0" cy="0"/>
          <a:chOff x="0" y="0"/>
          <a:chExt cx="0" cy="0"/>
        </a:xfrm>
      </p:grpSpPr>
      <p:sp>
        <p:nvSpPr>
          <p:cNvPr id="24" name="Google Shape;24;p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88900" lvl="0" marL="0" marR="0" rtl="0" algn="ctr">
              <a:spcBef>
                <a:spcPts val="0"/>
              </a:spcBef>
              <a:spcAft>
                <a:spcPts val="0"/>
              </a:spcAft>
              <a:buSzPts val="1400"/>
              <a:buChar char="●"/>
              <a:defRPr/>
            </a:lvl1pPr>
            <a:lvl2pPr indent="-88900" lvl="1" marL="0" marR="0" rtl="0" algn="ctr">
              <a:spcBef>
                <a:spcPts val="0"/>
              </a:spcBef>
              <a:spcAft>
                <a:spcPts val="0"/>
              </a:spcAft>
              <a:buSzPts val="1400"/>
              <a:buChar char="○"/>
              <a:defRPr/>
            </a:lvl2pPr>
            <a:lvl3pPr indent="-88900" lvl="2" marL="0" marR="0" rtl="0" algn="ctr">
              <a:spcBef>
                <a:spcPts val="0"/>
              </a:spcBef>
              <a:spcAft>
                <a:spcPts val="0"/>
              </a:spcAft>
              <a:buSzPts val="1400"/>
              <a:buChar char="■"/>
              <a:defRPr/>
            </a:lvl3pPr>
            <a:lvl4pPr indent="-88900" lvl="3" marL="0" marR="0" rtl="0" algn="ctr">
              <a:spcBef>
                <a:spcPts val="0"/>
              </a:spcBef>
              <a:spcAft>
                <a:spcPts val="0"/>
              </a:spcAft>
              <a:buSzPts val="1400"/>
              <a:buChar char="●"/>
              <a:defRPr/>
            </a:lvl4pPr>
            <a:lvl5pPr indent="-88900" lvl="4" marL="0" marR="0" rtl="0" algn="ctr">
              <a:spcBef>
                <a:spcPts val="0"/>
              </a:spcBef>
              <a:spcAft>
                <a:spcPts val="0"/>
              </a:spcAft>
              <a:buSzPts val="1400"/>
              <a:buChar char="○"/>
              <a:defRPr/>
            </a:lvl5pPr>
            <a:lvl6pPr indent="-88900" lvl="5" marL="457200" marR="0" rtl="0" algn="ctr">
              <a:spcBef>
                <a:spcPts val="0"/>
              </a:spcBef>
              <a:spcAft>
                <a:spcPts val="0"/>
              </a:spcAft>
              <a:buSzPts val="1400"/>
              <a:buChar char="■"/>
              <a:defRPr/>
            </a:lvl6pPr>
            <a:lvl7pPr indent="-88900" lvl="6" marL="914400" marR="0" rtl="0" algn="ctr">
              <a:spcBef>
                <a:spcPts val="0"/>
              </a:spcBef>
              <a:spcAft>
                <a:spcPts val="0"/>
              </a:spcAft>
              <a:buSzPts val="1400"/>
              <a:buChar char="●"/>
              <a:defRPr/>
            </a:lvl7pPr>
            <a:lvl8pPr indent="-88900" lvl="7" marL="1371600" marR="0" rtl="0" algn="ctr">
              <a:spcBef>
                <a:spcPts val="0"/>
              </a:spcBef>
              <a:spcAft>
                <a:spcPts val="0"/>
              </a:spcAft>
              <a:buSzPts val="1400"/>
              <a:buChar char="○"/>
              <a:defRPr/>
            </a:lvl8pPr>
            <a:lvl9pPr indent="-88900" lvl="8" marL="1828800" marR="0" rtl="0" algn="ctr">
              <a:spcBef>
                <a:spcPts val="0"/>
              </a:spcBef>
              <a:spcAft>
                <a:spcPts val="0"/>
              </a:spcAft>
              <a:buSzPts val="1400"/>
              <a:buChar char="■"/>
              <a:defRPr/>
            </a:lvl9pPr>
          </a:lstStyle>
          <a:p/>
        </p:txBody>
      </p:sp>
      <p:sp>
        <p:nvSpPr>
          <p:cNvPr id="25" name="Google Shape;25;p8"/>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317500" lvl="0" marL="457200" marR="0" rtl="0" algn="l">
              <a:spcBef>
                <a:spcPts val="640"/>
              </a:spcBef>
              <a:spcAft>
                <a:spcPts val="0"/>
              </a:spcAft>
              <a:buClr>
                <a:schemeClr val="dk1"/>
              </a:buClr>
              <a:buSzPts val="1400"/>
              <a:buFont typeface="Arial"/>
              <a:buChar char="•"/>
              <a:defRPr/>
            </a:lvl1pPr>
            <a:lvl2pPr indent="-317500" lvl="1" marL="914400" marR="0" rtl="0" algn="l">
              <a:spcBef>
                <a:spcPts val="560"/>
              </a:spcBef>
              <a:spcAft>
                <a:spcPts val="0"/>
              </a:spcAft>
              <a:buClr>
                <a:schemeClr val="dk1"/>
              </a:buClr>
              <a:buSzPts val="1400"/>
              <a:buFont typeface="Arial"/>
              <a:buChar char="–"/>
              <a:defRPr/>
            </a:lvl2pPr>
            <a:lvl3pPr indent="-317500" lvl="2" marL="1371600" marR="0" rtl="0" algn="l">
              <a:spcBef>
                <a:spcPts val="480"/>
              </a:spcBef>
              <a:spcAft>
                <a:spcPts val="0"/>
              </a:spcAft>
              <a:buClr>
                <a:schemeClr val="dk1"/>
              </a:buClr>
              <a:buSzPts val="1400"/>
              <a:buFont typeface="Arial"/>
              <a:buChar char="•"/>
              <a:defRPr/>
            </a:lvl3pPr>
            <a:lvl4pPr indent="-317500" lvl="3" marL="1828800" marR="0" rtl="0" algn="l">
              <a:spcBef>
                <a:spcPts val="400"/>
              </a:spcBef>
              <a:spcAft>
                <a:spcPts val="0"/>
              </a:spcAft>
              <a:buClr>
                <a:schemeClr val="dk1"/>
              </a:buClr>
              <a:buSzPts val="1400"/>
              <a:buFont typeface="Arial"/>
              <a:buChar char="–"/>
              <a:defRPr/>
            </a:lvl4pPr>
            <a:lvl5pPr indent="-317500" lvl="4" marL="2286000" marR="0" rtl="0" algn="l">
              <a:spcBef>
                <a:spcPts val="400"/>
              </a:spcBef>
              <a:spcAft>
                <a:spcPts val="0"/>
              </a:spcAft>
              <a:buClr>
                <a:schemeClr val="dk1"/>
              </a:buClr>
              <a:buSzPts val="1400"/>
              <a:buFont typeface="Arial"/>
              <a:buChar char="»"/>
              <a:defRPr/>
            </a:lvl5pPr>
            <a:lvl6pPr indent="-317500" lvl="5" marL="2743200" marR="0" rtl="0" algn="l">
              <a:spcBef>
                <a:spcPts val="400"/>
              </a:spcBef>
              <a:spcAft>
                <a:spcPts val="0"/>
              </a:spcAft>
              <a:buClr>
                <a:schemeClr val="dk1"/>
              </a:buClr>
              <a:buSzPts val="1400"/>
              <a:buFont typeface="Arial"/>
              <a:buChar char="»"/>
              <a:defRPr/>
            </a:lvl6pPr>
            <a:lvl7pPr indent="-317500" lvl="6" marL="3200400" marR="0" rtl="0" algn="l">
              <a:spcBef>
                <a:spcPts val="400"/>
              </a:spcBef>
              <a:spcAft>
                <a:spcPts val="0"/>
              </a:spcAft>
              <a:buClr>
                <a:schemeClr val="dk1"/>
              </a:buClr>
              <a:buSzPts val="1400"/>
              <a:buFont typeface="Arial"/>
              <a:buChar char="»"/>
              <a:defRPr/>
            </a:lvl7pPr>
            <a:lvl8pPr indent="-317500" lvl="7" marL="3657600" marR="0" rtl="0" algn="l">
              <a:spcBef>
                <a:spcPts val="400"/>
              </a:spcBef>
              <a:spcAft>
                <a:spcPts val="0"/>
              </a:spcAft>
              <a:buClr>
                <a:schemeClr val="dk1"/>
              </a:buClr>
              <a:buSzPts val="1400"/>
              <a:buFont typeface="Arial"/>
              <a:buChar char="»"/>
              <a:defRPr/>
            </a:lvl8pPr>
            <a:lvl9pPr indent="-317500" lvl="8" marL="4114800" marR="0" rtl="0" algn="l">
              <a:spcBef>
                <a:spcPts val="400"/>
              </a:spcBef>
              <a:spcAft>
                <a:spcPts val="0"/>
              </a:spcAft>
              <a:buClr>
                <a:schemeClr val="dk1"/>
              </a:buClr>
              <a:buSzPts val="1400"/>
              <a:buFont typeface="Arial"/>
              <a:buChar char="»"/>
              <a:defRPr/>
            </a:lvl9pPr>
          </a:lstStyle>
          <a:p/>
        </p:txBody>
      </p:sp>
      <p:sp>
        <p:nvSpPr>
          <p:cNvPr id="26" name="Google Shape;26;p8"/>
          <p:cNvSpPr txBox="1"/>
          <p:nvPr>
            <p:ph idx="10" type="dt"/>
          </p:nvPr>
        </p:nvSpPr>
        <p:spPr>
          <a:xfrm>
            <a:off x="457200" y="4683919"/>
            <a:ext cx="2133600" cy="3573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7" name="Google Shape;27;p8"/>
          <p:cNvSpPr txBox="1"/>
          <p:nvPr>
            <p:ph idx="11" type="ftr"/>
          </p:nvPr>
        </p:nvSpPr>
        <p:spPr>
          <a:xfrm>
            <a:off x="3124200" y="4683919"/>
            <a:ext cx="2895600" cy="357300"/>
          </a:xfrm>
          <a:prstGeom prst="rect">
            <a:avLst/>
          </a:prstGeom>
          <a:noFill/>
          <a:ln>
            <a:noFill/>
          </a:ln>
        </p:spPr>
        <p:txBody>
          <a:bodyPr anchorCtr="0" anchor="t" bIns="91425" lIns="91425" spcFirstLastPara="1" rIns="91425" wrap="square" tIns="91425"/>
          <a:lstStyle>
            <a:lvl1pPr indent="-88900" lvl="0" marL="0" marR="0" rtl="0" algn="l">
              <a:spcBef>
                <a:spcPts val="0"/>
              </a:spcBef>
              <a:spcAft>
                <a:spcPts val="0"/>
              </a:spcAft>
              <a:buSzPts val="1400"/>
              <a:buChar char="●"/>
              <a:defRPr/>
            </a:lvl1pPr>
            <a:lvl2pPr indent="-88900" lvl="1" marL="457200" marR="0" rtl="0" algn="l">
              <a:spcBef>
                <a:spcPts val="0"/>
              </a:spcBef>
              <a:spcAft>
                <a:spcPts val="0"/>
              </a:spcAft>
              <a:buSzPts val="1400"/>
              <a:buChar char="○"/>
              <a:defRPr/>
            </a:lvl2pPr>
            <a:lvl3pPr indent="-88900" lvl="2" marL="914400" marR="0" rtl="0" algn="l">
              <a:spcBef>
                <a:spcPts val="0"/>
              </a:spcBef>
              <a:spcAft>
                <a:spcPts val="0"/>
              </a:spcAft>
              <a:buSzPts val="1400"/>
              <a:buChar char="■"/>
              <a:defRPr/>
            </a:lvl3pPr>
            <a:lvl4pPr indent="-88900" lvl="3" marL="1371600" marR="0" rtl="0" algn="l">
              <a:spcBef>
                <a:spcPts val="0"/>
              </a:spcBef>
              <a:spcAft>
                <a:spcPts val="0"/>
              </a:spcAft>
              <a:buSzPts val="1400"/>
              <a:buChar char="●"/>
              <a:defRPr/>
            </a:lvl4pPr>
            <a:lvl5pPr indent="-88900" lvl="4" marL="1828800" marR="0" rtl="0" algn="l">
              <a:spcBef>
                <a:spcPts val="0"/>
              </a:spcBef>
              <a:spcAft>
                <a:spcPts val="0"/>
              </a:spcAft>
              <a:buSzPts val="1400"/>
              <a:buChar char="○"/>
              <a:defRPr/>
            </a:lvl5pPr>
            <a:lvl6pPr indent="-88900" lvl="5" marL="2286000" marR="0" rtl="0" algn="l">
              <a:spcBef>
                <a:spcPts val="0"/>
              </a:spcBef>
              <a:spcAft>
                <a:spcPts val="0"/>
              </a:spcAft>
              <a:buSzPts val="1400"/>
              <a:buChar char="■"/>
              <a:defRPr/>
            </a:lvl6pPr>
            <a:lvl7pPr indent="-88900" lvl="6" marL="2743200" marR="0" rtl="0" algn="l">
              <a:spcBef>
                <a:spcPts val="0"/>
              </a:spcBef>
              <a:spcAft>
                <a:spcPts val="0"/>
              </a:spcAft>
              <a:buSzPts val="1400"/>
              <a:buChar char="●"/>
              <a:defRPr/>
            </a:lvl7pPr>
            <a:lvl8pPr indent="-88900" lvl="7" marL="3200400" marR="0" rtl="0" algn="l">
              <a:spcBef>
                <a:spcPts val="0"/>
              </a:spcBef>
              <a:spcAft>
                <a:spcPts val="0"/>
              </a:spcAft>
              <a:buSzPts val="1400"/>
              <a:buChar char="○"/>
              <a:defRPr/>
            </a:lvl8pPr>
            <a:lvl9pPr indent="-88900" lvl="8" marL="3657600" marR="0" rtl="0" algn="l">
              <a:spcBef>
                <a:spcPts val="0"/>
              </a:spcBef>
              <a:spcAft>
                <a:spcPts val="0"/>
              </a:spcAft>
              <a:buSzPts val="1400"/>
              <a:buChar char="■"/>
              <a:defRPr/>
            </a:lvl9pPr>
          </a:lstStyle>
          <a:p/>
        </p:txBody>
      </p:sp>
      <p:sp>
        <p:nvSpPr>
          <p:cNvPr id="28" name="Google Shape;28;p8"/>
          <p:cNvSpPr txBox="1"/>
          <p:nvPr>
            <p:ph idx="12" type="sldNum"/>
          </p:nvPr>
        </p:nvSpPr>
        <p:spPr>
          <a:xfrm>
            <a:off x="6553200" y="4683919"/>
            <a:ext cx="2133600" cy="357300"/>
          </a:xfrm>
          <a:prstGeom prst="rect">
            <a:avLst/>
          </a:prstGeom>
          <a:noFill/>
          <a:ln>
            <a:noFill/>
          </a:ln>
        </p:spPr>
        <p:txBody>
          <a:bodyPr anchorCtr="0" anchor="t" bIns="91425" lIns="91425" spcFirstLastPara="1" rIns="91425" wrap="square" tIns="91425">
            <a:noAutofit/>
          </a:bodyPr>
          <a:lstStyle>
            <a:lvl1pPr indent="0" lvl="0" marL="0" marR="0" rtl="0" algn="r">
              <a:buNone/>
              <a:defRPr/>
            </a:lvl1pPr>
            <a:lvl2pPr indent="0" lvl="1" marL="0" marR="0" rtl="0" algn="r">
              <a:buNone/>
              <a:defRPr/>
            </a:lvl2pPr>
            <a:lvl3pPr indent="0" lvl="2" marL="0" marR="0" rtl="0" algn="r">
              <a:buNone/>
              <a:defRPr/>
            </a:lvl3pPr>
            <a:lvl4pPr indent="0" lvl="3" marL="0" marR="0" rtl="0" algn="r">
              <a:buNone/>
              <a:defRPr/>
            </a:lvl4pPr>
            <a:lvl5pPr indent="0" lvl="4" marL="0" marR="0" rtl="0" algn="r">
              <a:buNone/>
              <a:defRPr/>
            </a:lvl5pPr>
            <a:lvl6pPr indent="0" lvl="5" marL="0" marR="0" rtl="0" algn="r">
              <a:buNone/>
              <a:defRPr/>
            </a:lvl6pPr>
            <a:lvl7pPr indent="0" lvl="6" marL="0" marR="0" rtl="0" algn="r">
              <a:buNone/>
              <a:defRPr/>
            </a:lvl7pPr>
            <a:lvl8pPr indent="0" lvl="7" marL="0" marR="0" rtl="0" algn="r">
              <a:buNone/>
              <a:defRPr/>
            </a:lvl8pPr>
            <a:lvl9pPr indent="0" lvl="8" marL="0" marR="0" rtl="0" algn="r">
              <a:buNone/>
              <a:defRPr/>
            </a:lvl9pPr>
          </a:lstStyle>
          <a:p>
            <a:pPr indent="-88900" lvl="0" marL="0" rtl="0" algn="r">
              <a:spcBef>
                <a:spcPts val="0"/>
              </a:spcBef>
              <a:spcAft>
                <a:spcPts val="0"/>
              </a:spcAft>
              <a:buSzPts val="1400"/>
              <a:buChar char="●"/>
            </a:pPr>
            <a:r>
              <a:t/>
            </a:r>
            <a:endParaRPr/>
          </a:p>
          <a:p>
            <a:pPr indent="-88900" lvl="1" marL="457200" rtl="0" algn="l">
              <a:spcBef>
                <a:spcPts val="0"/>
              </a:spcBef>
              <a:spcAft>
                <a:spcPts val="0"/>
              </a:spcAft>
              <a:buSzPts val="1400"/>
              <a:buChar char="○"/>
            </a:pPr>
            <a:r>
              <a:t/>
            </a:r>
            <a:endParaRPr/>
          </a:p>
          <a:p>
            <a:pPr indent="-88900" lvl="2" marL="914400" rtl="0" algn="l">
              <a:spcBef>
                <a:spcPts val="0"/>
              </a:spcBef>
              <a:spcAft>
                <a:spcPts val="0"/>
              </a:spcAft>
              <a:buSzPts val="1400"/>
              <a:buChar char="■"/>
            </a:pPr>
            <a:r>
              <a:t/>
            </a:r>
            <a:endParaRPr/>
          </a:p>
          <a:p>
            <a:pPr indent="-88900" lvl="3" marL="1371600" rtl="0" algn="l">
              <a:spcBef>
                <a:spcPts val="0"/>
              </a:spcBef>
              <a:spcAft>
                <a:spcPts val="0"/>
              </a:spcAft>
              <a:buSzPts val="1400"/>
              <a:buChar char="●"/>
            </a:pPr>
            <a:r>
              <a:t/>
            </a:r>
            <a:endParaRPr/>
          </a:p>
          <a:p>
            <a:pPr indent="-88900" lvl="4" marL="1828800" rtl="0" algn="l">
              <a:spcBef>
                <a:spcPts val="0"/>
              </a:spcBef>
              <a:spcAft>
                <a:spcPts val="0"/>
              </a:spcAft>
              <a:buSzPts val="1400"/>
              <a:buChar char="○"/>
            </a:pPr>
            <a:r>
              <a:t/>
            </a:r>
            <a:endParaRPr/>
          </a:p>
          <a:p>
            <a:pPr indent="-88900" lvl="5" marL="2286000" rtl="0" algn="l">
              <a:spcBef>
                <a:spcPts val="0"/>
              </a:spcBef>
              <a:spcAft>
                <a:spcPts val="0"/>
              </a:spcAft>
              <a:buSzPts val="1400"/>
              <a:buChar char="■"/>
            </a:pPr>
            <a:r>
              <a:t/>
            </a:r>
            <a:endParaRPr/>
          </a:p>
          <a:p>
            <a:pPr indent="-88900" lvl="6" marL="2743200" rtl="0" algn="l">
              <a:spcBef>
                <a:spcPts val="0"/>
              </a:spcBef>
              <a:spcAft>
                <a:spcPts val="0"/>
              </a:spcAft>
              <a:buSzPts val="1400"/>
              <a:buChar char="●"/>
            </a:pPr>
            <a:r>
              <a:t/>
            </a:r>
            <a:endParaRPr/>
          </a:p>
          <a:p>
            <a:pPr indent="-88900" lvl="7" marL="3200400" rtl="0" algn="l">
              <a:spcBef>
                <a:spcPts val="0"/>
              </a:spcBef>
              <a:spcAft>
                <a:spcPts val="0"/>
              </a:spcAft>
              <a:buSzPts val="1400"/>
              <a:buChar char="○"/>
            </a:pPr>
            <a:r>
              <a:t/>
            </a:r>
            <a:endParaRPr/>
          </a:p>
          <a:p>
            <a:pPr indent="-88900" lvl="8" marL="365760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hyperlink" Target="http://www.sparknotes.com/biology/plants/plantclassification/section2.r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21"/>
          <p:cNvSpPr txBox="1"/>
          <p:nvPr>
            <p:ph type="ctrTitle"/>
          </p:nvPr>
        </p:nvSpPr>
        <p:spPr>
          <a:xfrm>
            <a:off x="685800" y="228600"/>
            <a:ext cx="7772400" cy="110251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Plant Tissues</a:t>
            </a:r>
            <a:endParaRPr/>
          </a:p>
        </p:txBody>
      </p:sp>
      <p:pic>
        <p:nvPicPr>
          <p:cNvPr id="74" name="Google Shape;74;p21"/>
          <p:cNvPicPr preferRelativeResize="0"/>
          <p:nvPr/>
        </p:nvPicPr>
        <p:blipFill rotWithShape="1">
          <a:blip r:embed="rId3">
            <a:alphaModFix/>
          </a:blip>
          <a:srcRect b="8735" l="3773" r="3772" t="5659"/>
          <a:stretch/>
        </p:blipFill>
        <p:spPr>
          <a:xfrm>
            <a:off x="2057400" y="1085850"/>
            <a:ext cx="3829050" cy="3829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Vascular Tissue</a:t>
            </a:r>
            <a:endParaRPr/>
          </a:p>
        </p:txBody>
      </p:sp>
      <p:sp>
        <p:nvSpPr>
          <p:cNvPr id="148" name="Google Shape;148;p30"/>
          <p:cNvSpPr txBox="1"/>
          <p:nvPr>
            <p:ph idx="1" type="body"/>
          </p:nvPr>
        </p:nvSpPr>
        <p:spPr>
          <a:xfrm>
            <a:off x="457200" y="1200150"/>
            <a:ext cx="44958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Font typeface="Arial"/>
              <a:buNone/>
            </a:pPr>
            <a:r>
              <a:rPr b="1" i="0" lang="en-GB" sz="2400" u="sng" cap="none" strike="noStrike">
                <a:solidFill>
                  <a:schemeClr val="dk1"/>
                </a:solidFill>
                <a:latin typeface="Arial"/>
                <a:ea typeface="Arial"/>
                <a:cs typeface="Arial"/>
                <a:sym typeface="Arial"/>
              </a:rPr>
              <a:t>Phloem</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Sieve tube</a:t>
            </a:r>
            <a:endParaRPr sz="2400"/>
          </a:p>
          <a:p>
            <a:pPr indent="-260350" lvl="1" marL="742950" marR="0" rtl="0" algn="l">
              <a:lnSpc>
                <a:spcPct val="100000"/>
              </a:lnSpc>
              <a:spcBef>
                <a:spcPts val="56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Interconnected with perforations.</a:t>
            </a:r>
            <a:endParaRPr sz="2400"/>
          </a:p>
          <a:p>
            <a:pPr indent="-260350" lvl="1" marL="742950" marR="0" rtl="0" algn="l">
              <a:lnSpc>
                <a:spcPct val="100000"/>
              </a:lnSpc>
              <a:spcBef>
                <a:spcPts val="56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Lack nuclei.</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Companion cells</a:t>
            </a:r>
            <a:endParaRPr sz="2400"/>
          </a:p>
          <a:p>
            <a:pPr indent="-260350" lvl="1" marL="742950" marR="0" rtl="0" algn="l">
              <a:lnSpc>
                <a:spcPct val="100000"/>
              </a:lnSpc>
              <a:spcBef>
                <a:spcPts val="56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Actively transports sugars into &amp; out of sieve tubes.</a:t>
            </a:r>
            <a:endParaRPr sz="2400"/>
          </a:p>
          <a:p>
            <a:pPr indent="0" lvl="0" marL="0" marR="0" rtl="0" algn="l">
              <a:spcBef>
                <a:spcPts val="640"/>
              </a:spcBef>
              <a:spcAft>
                <a:spcPts val="0"/>
              </a:spcAft>
              <a:buNone/>
            </a:pPr>
            <a:r>
              <a:t/>
            </a:r>
            <a:endParaRPr sz="2400"/>
          </a:p>
        </p:txBody>
      </p:sp>
      <p:pic>
        <p:nvPicPr>
          <p:cNvPr id="149" name="Google Shape;149;p30"/>
          <p:cNvPicPr preferRelativeResize="0"/>
          <p:nvPr/>
        </p:nvPicPr>
        <p:blipFill rotWithShape="1">
          <a:blip r:embed="rId3">
            <a:alphaModFix/>
          </a:blip>
          <a:srcRect b="0" l="0" r="0" t="10525"/>
          <a:stretch/>
        </p:blipFill>
        <p:spPr>
          <a:xfrm>
            <a:off x="4800925" y="1200150"/>
            <a:ext cx="4020900" cy="320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3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Useful Links</a:t>
            </a:r>
            <a:endParaRPr/>
          </a:p>
        </p:txBody>
      </p:sp>
      <p:sp>
        <p:nvSpPr>
          <p:cNvPr id="156" name="Google Shape;156;p31"/>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23850" lvl="0" marL="342900" marR="0" rtl="0" algn="l">
              <a:lnSpc>
                <a:spcPct val="80000"/>
              </a:lnSpc>
              <a:spcBef>
                <a:spcPts val="0"/>
              </a:spcBef>
              <a:spcAft>
                <a:spcPts val="0"/>
              </a:spcAft>
              <a:buClr>
                <a:schemeClr val="dk1"/>
              </a:buClr>
              <a:buSzPts val="2400"/>
              <a:buFont typeface="Arial"/>
              <a:buChar char="•"/>
            </a:pPr>
            <a:r>
              <a:rPr b="0" i="0" lang="en-GB" sz="2400" u="sng" cap="none" strike="noStrike">
                <a:solidFill>
                  <a:schemeClr val="hlink"/>
                </a:solidFill>
                <a:latin typeface="Arial"/>
                <a:ea typeface="Arial"/>
                <a:cs typeface="Arial"/>
                <a:sym typeface="Arial"/>
                <a:hlinkClick r:id="rId3"/>
              </a:rPr>
              <a:t>http://www.sparknotes.com/biology/plants/plantclassification/section2.rhtml</a:t>
            </a:r>
            <a:endParaRPr sz="2400"/>
          </a:p>
          <a:p>
            <a:pPr indent="0" lvl="0" marL="0" marR="0" rtl="0" algn="l">
              <a:spcBef>
                <a:spcPts val="640"/>
              </a:spcBef>
              <a:spcAft>
                <a:spcPts val="0"/>
              </a:spcAft>
              <a:buNone/>
            </a:pPr>
            <a:r>
              <a:t/>
            </a:r>
            <a:endParaRPr b="0" i="0" sz="2700" u="none" cap="none" strike="noStrike">
              <a:solidFill>
                <a:schemeClr val="dk1"/>
              </a:solidFill>
              <a:latin typeface="Arial"/>
              <a:ea typeface="Arial"/>
              <a:cs typeface="Arial"/>
              <a:sym typeface="Arial"/>
            </a:endParaRPr>
          </a:p>
          <a:p>
            <a:pPr indent="0" lvl="0" marL="0" marR="0" rtl="0" algn="l">
              <a:spcBef>
                <a:spcPts val="640"/>
              </a:spcBef>
              <a:spcAft>
                <a:spcPts val="0"/>
              </a:spcAft>
              <a:buNone/>
            </a:pPr>
            <a:r>
              <a:t/>
            </a:r>
            <a:endParaRPr/>
          </a:p>
        </p:txBody>
      </p:sp>
      <p:sp>
        <p:nvSpPr>
          <p:cNvPr id="157" name="Google Shape;157;p31"/>
          <p:cNvSpPr txBox="1"/>
          <p:nvPr/>
        </p:nvSpPr>
        <p:spPr>
          <a:xfrm>
            <a:off x="283650" y="993825"/>
            <a:ext cx="85767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2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Plant Tissues</a:t>
            </a:r>
            <a:endParaRPr/>
          </a:p>
        </p:txBody>
      </p:sp>
      <p:sp>
        <p:nvSpPr>
          <p:cNvPr id="80" name="Google Shape;80;p22"/>
          <p:cNvSpPr txBox="1"/>
          <p:nvPr>
            <p:ph idx="1" type="body"/>
          </p:nvPr>
        </p:nvSpPr>
        <p:spPr>
          <a:xfrm>
            <a:off x="457200" y="1200150"/>
            <a:ext cx="8229600" cy="34861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Font typeface="Arial"/>
              <a:buNone/>
            </a:pPr>
            <a:r>
              <a:rPr b="1" i="0" lang="en-GB" sz="2400" u="sng" cap="none" strike="noStrike">
                <a:solidFill>
                  <a:schemeClr val="dk1"/>
                </a:solidFill>
                <a:latin typeface="Arial"/>
                <a:ea typeface="Arial"/>
                <a:cs typeface="Arial"/>
                <a:sym typeface="Arial"/>
              </a:rPr>
              <a:t>Tissue</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Collection of cells with a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None/>
            </a:pPr>
            <a:r>
              <a:rPr lang="en-GB" sz="2400">
                <a:solidFill>
                  <a:schemeClr val="dk1"/>
                </a:solidFill>
              </a:rPr>
              <a:t>     </a:t>
            </a:r>
            <a:r>
              <a:rPr b="0" i="0" lang="en-GB" sz="2400" u="none" cap="none" strike="noStrike">
                <a:solidFill>
                  <a:schemeClr val="dk1"/>
                </a:solidFill>
                <a:latin typeface="Arial"/>
                <a:ea typeface="Arial"/>
                <a:cs typeface="Arial"/>
                <a:sym typeface="Arial"/>
              </a:rPr>
              <a:t>similar function.</a:t>
            </a:r>
            <a:endParaRPr sz="2400"/>
          </a:p>
          <a:p>
            <a:pPr indent="0" lvl="0" marL="0" marR="0" rtl="0" algn="l">
              <a:spcBef>
                <a:spcPts val="640"/>
              </a:spcBef>
              <a:spcAft>
                <a:spcPts val="0"/>
              </a:spcAft>
              <a:buNone/>
            </a:pPr>
            <a:r>
              <a:t/>
            </a:r>
            <a:endParaRPr b="1" i="0" sz="2400" u="sng" cap="none" strike="noStrike">
              <a:solidFill>
                <a:schemeClr val="dk1"/>
              </a:solidFill>
              <a:latin typeface="Arial"/>
              <a:ea typeface="Arial"/>
              <a:cs typeface="Arial"/>
              <a:sym typeface="Arial"/>
            </a:endParaRPr>
          </a:p>
          <a:p>
            <a:pPr indent="-342900" lvl="0" marL="342900" marR="0" rtl="0" algn="l">
              <a:lnSpc>
                <a:spcPct val="100000"/>
              </a:lnSpc>
              <a:spcBef>
                <a:spcPts val="740"/>
              </a:spcBef>
              <a:spcAft>
                <a:spcPts val="0"/>
              </a:spcAft>
              <a:buClr>
                <a:schemeClr val="dk1"/>
              </a:buClr>
              <a:buFont typeface="Arial"/>
              <a:buNone/>
            </a:pPr>
            <a:r>
              <a:rPr b="1" i="0" lang="en-GB" sz="2400" u="sng" cap="none" strike="noStrike">
                <a:solidFill>
                  <a:schemeClr val="dk1"/>
                </a:solidFill>
                <a:latin typeface="Arial"/>
                <a:ea typeface="Arial"/>
                <a:cs typeface="Arial"/>
                <a:sym typeface="Arial"/>
              </a:rPr>
              <a:t>Plant Tissues</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Dermal</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Ground</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Vascular</a:t>
            </a:r>
            <a:endParaRPr sz="2400"/>
          </a:p>
          <a:p>
            <a:pPr indent="0" lvl="0" marL="0" marR="0" rtl="0" algn="l">
              <a:spcBef>
                <a:spcPts val="640"/>
              </a:spcBef>
              <a:spcAft>
                <a:spcPts val="0"/>
              </a:spcAft>
              <a:buNone/>
            </a:pPr>
            <a:r>
              <a:t/>
            </a:r>
            <a:endParaRPr sz="2400"/>
          </a:p>
        </p:txBody>
      </p:sp>
      <p:pic>
        <p:nvPicPr>
          <p:cNvPr id="81" name="Google Shape;81;p22"/>
          <p:cNvPicPr preferRelativeResize="0"/>
          <p:nvPr/>
        </p:nvPicPr>
        <p:blipFill rotWithShape="1">
          <a:blip r:embed="rId3">
            <a:alphaModFix/>
          </a:blip>
          <a:srcRect b="0" l="0" r="0" t="0"/>
          <a:stretch/>
        </p:blipFill>
        <p:spPr>
          <a:xfrm>
            <a:off x="4573750" y="1063225"/>
            <a:ext cx="3899100" cy="379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23"/>
          <p:cNvSpPr txBox="1"/>
          <p:nvPr>
            <p:ph idx="4294967295"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Meristematic Cells</a:t>
            </a:r>
            <a:endParaRPr/>
          </a:p>
        </p:txBody>
      </p:sp>
      <p:sp>
        <p:nvSpPr>
          <p:cNvPr id="88" name="Google Shape;88;p23"/>
          <p:cNvSpPr txBox="1"/>
          <p:nvPr>
            <p:ph idx="4294967295" type="body"/>
          </p:nvPr>
        </p:nvSpPr>
        <p:spPr>
          <a:xfrm>
            <a:off x="457200" y="1200150"/>
            <a:ext cx="8229600" cy="34861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cap="none" strike="noStrike">
                <a:solidFill>
                  <a:schemeClr val="dk1"/>
                </a:solidFill>
                <a:latin typeface="Arial"/>
                <a:ea typeface="Arial"/>
                <a:cs typeface="Arial"/>
                <a:sym typeface="Arial"/>
              </a:rPr>
              <a:t>Unspecialized.</a:t>
            </a:r>
            <a:endParaRPr/>
          </a:p>
          <a:p>
            <a:pPr indent="-285750" lvl="1" marL="742950" marR="0" rtl="0" algn="l">
              <a:lnSpc>
                <a:spcPct val="100000"/>
              </a:lnSpc>
              <a:spcBef>
                <a:spcPts val="560"/>
              </a:spcBef>
              <a:spcAft>
                <a:spcPts val="0"/>
              </a:spcAft>
              <a:buClr>
                <a:schemeClr val="dk1"/>
              </a:buClr>
              <a:buSzPts val="2800"/>
              <a:buFont typeface="Arial"/>
              <a:buChar char="–"/>
            </a:pPr>
            <a:r>
              <a:rPr b="0" i="0" lang="en-GB" sz="2800" u="none" cap="none" strike="noStrike">
                <a:solidFill>
                  <a:schemeClr val="dk1"/>
                </a:solidFill>
                <a:latin typeface="Arial"/>
                <a:ea typeface="Arial"/>
                <a:cs typeface="Arial"/>
                <a:sym typeface="Arial"/>
              </a:rPr>
              <a:t>Divide and differentiate into </a:t>
            </a:r>
            <a:endParaRPr b="0" i="0" sz="2800" u="none" cap="none" strike="noStrike">
              <a:solidFill>
                <a:schemeClr val="dk1"/>
              </a:solidFill>
              <a:latin typeface="Arial"/>
              <a:ea typeface="Arial"/>
              <a:cs typeface="Arial"/>
              <a:sym typeface="Arial"/>
            </a:endParaRPr>
          </a:p>
          <a:p>
            <a:pPr indent="0" lvl="0" marL="457200" marR="0" rtl="0" algn="l">
              <a:lnSpc>
                <a:spcPct val="100000"/>
              </a:lnSpc>
              <a:spcBef>
                <a:spcPts val="560"/>
              </a:spcBef>
              <a:spcAft>
                <a:spcPts val="0"/>
              </a:spcAft>
              <a:buNone/>
            </a:pPr>
            <a:r>
              <a:rPr lang="en-GB" sz="2800">
                <a:solidFill>
                  <a:schemeClr val="dk1"/>
                </a:solidFill>
              </a:rPr>
              <a:t>   </a:t>
            </a:r>
            <a:r>
              <a:rPr b="0" i="0" lang="en-GB" sz="2800" u="none" cap="none" strike="noStrike">
                <a:solidFill>
                  <a:schemeClr val="dk1"/>
                </a:solidFill>
                <a:latin typeface="Arial"/>
                <a:ea typeface="Arial"/>
                <a:cs typeface="Arial"/>
                <a:sym typeface="Arial"/>
              </a:rPr>
              <a:t>specialized tissues.</a:t>
            </a:r>
            <a:endParaRPr/>
          </a:p>
        </p:txBody>
      </p:sp>
      <p:pic>
        <p:nvPicPr>
          <p:cNvPr id="89" name="Google Shape;89;p23"/>
          <p:cNvPicPr preferRelativeResize="0"/>
          <p:nvPr/>
        </p:nvPicPr>
        <p:blipFill rotWithShape="1">
          <a:blip r:embed="rId3">
            <a:alphaModFix/>
          </a:blip>
          <a:srcRect b="0" l="0" r="52159" t="0"/>
          <a:stretch/>
        </p:blipFill>
        <p:spPr>
          <a:xfrm>
            <a:off x="6640075" y="1131200"/>
            <a:ext cx="1858200" cy="3621000"/>
          </a:xfrm>
          <a:prstGeom prst="rect">
            <a:avLst/>
          </a:prstGeom>
          <a:noFill/>
          <a:ln>
            <a:noFill/>
          </a:ln>
        </p:spPr>
      </p:pic>
      <p:pic>
        <p:nvPicPr>
          <p:cNvPr id="90" name="Google Shape;90;p23"/>
          <p:cNvPicPr preferRelativeResize="0"/>
          <p:nvPr/>
        </p:nvPicPr>
        <p:blipFill rotWithShape="1">
          <a:blip r:embed="rId4">
            <a:alphaModFix/>
          </a:blip>
          <a:srcRect b="0" l="0" r="0" t="0"/>
          <a:stretch/>
        </p:blipFill>
        <p:spPr>
          <a:xfrm>
            <a:off x="3642900" y="2766874"/>
            <a:ext cx="1858200" cy="214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Google Shape;96;p24"/>
          <p:cNvPicPr preferRelativeResize="0"/>
          <p:nvPr/>
        </p:nvPicPr>
        <p:blipFill rotWithShape="1">
          <a:blip r:embed="rId3">
            <a:alphaModFix/>
          </a:blip>
          <a:srcRect b="0" l="0" r="0" t="0"/>
          <a:stretch/>
        </p:blipFill>
        <p:spPr>
          <a:xfrm>
            <a:off x="5542675" y="1560377"/>
            <a:ext cx="3601200" cy="3418800"/>
          </a:xfrm>
          <a:prstGeom prst="rect">
            <a:avLst/>
          </a:prstGeom>
          <a:noFill/>
          <a:ln>
            <a:noFill/>
          </a:ln>
        </p:spPr>
      </p:pic>
      <p:sp>
        <p:nvSpPr>
          <p:cNvPr id="97" name="Google Shape;97;p24"/>
          <p:cNvSpPr txBox="1"/>
          <p:nvPr>
            <p:ph idx="4294967295"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Meristematic Cells</a:t>
            </a:r>
            <a:endParaRPr/>
          </a:p>
        </p:txBody>
      </p:sp>
      <p:sp>
        <p:nvSpPr>
          <p:cNvPr id="98" name="Google Shape;98;p24"/>
          <p:cNvSpPr txBox="1"/>
          <p:nvPr>
            <p:ph idx="4294967295" type="body"/>
          </p:nvPr>
        </p:nvSpPr>
        <p:spPr>
          <a:xfrm>
            <a:off x="381000" y="1085850"/>
            <a:ext cx="8305800" cy="3543300"/>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Plant growth via mitosis only at </a:t>
            </a:r>
            <a:r>
              <a:rPr b="1" i="0" lang="en-GB" sz="1800" u="none" cap="none" strike="noStrike">
                <a:solidFill>
                  <a:schemeClr val="dk1"/>
                </a:solidFill>
                <a:latin typeface="Arial"/>
                <a:ea typeface="Arial"/>
                <a:cs typeface="Arial"/>
                <a:sym typeface="Arial"/>
              </a:rPr>
              <a:t>meristems.</a:t>
            </a:r>
            <a:endParaRPr sz="1800"/>
          </a:p>
          <a:p>
            <a:pPr indent="0" lvl="0" marL="0" marR="0" rtl="0" algn="l">
              <a:spcBef>
                <a:spcPts val="640"/>
              </a:spcBef>
              <a:spcAft>
                <a:spcPts val="0"/>
              </a:spcAft>
              <a:buNone/>
            </a:pPr>
            <a:r>
              <a:t/>
            </a:r>
            <a:endParaRPr b="1" i="0" sz="1800" u="sng" cap="none" strike="noStrik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Font typeface="Arial"/>
              <a:buNone/>
            </a:pPr>
            <a:r>
              <a:rPr b="1" i="0" lang="en-GB" sz="1800" u="sng" cap="none" strike="noStrike">
                <a:solidFill>
                  <a:schemeClr val="dk1"/>
                </a:solidFill>
                <a:latin typeface="Arial"/>
                <a:ea typeface="Arial"/>
                <a:cs typeface="Arial"/>
                <a:sym typeface="Arial"/>
              </a:rPr>
              <a:t>Primary Growth (Length)</a:t>
            </a:r>
            <a:endParaRPr sz="1800"/>
          </a:p>
          <a:p>
            <a:pPr indent="-317500" lvl="0" marL="342900" marR="0" rtl="0" algn="l">
              <a:lnSpc>
                <a:spcPct val="100000"/>
              </a:lnSpc>
              <a:spcBef>
                <a:spcPts val="44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Occurs at </a:t>
            </a:r>
            <a:r>
              <a:rPr b="1" i="0" lang="en-GB" sz="1800" u="none" cap="none" strike="noStrike">
                <a:solidFill>
                  <a:schemeClr val="dk1"/>
                </a:solidFill>
                <a:latin typeface="Arial"/>
                <a:ea typeface="Arial"/>
                <a:cs typeface="Arial"/>
                <a:sym typeface="Arial"/>
              </a:rPr>
              <a:t>apical meristems</a:t>
            </a:r>
            <a:r>
              <a:rPr b="0" i="0"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440"/>
              </a:spcBef>
              <a:spcAft>
                <a:spcPts val="0"/>
              </a:spcAft>
              <a:buNone/>
            </a:pPr>
            <a:r>
              <a:rPr lang="en-GB" sz="1800">
                <a:solidFill>
                  <a:schemeClr val="dk1"/>
                </a:solidFill>
              </a:rPr>
              <a:t>     </a:t>
            </a:r>
            <a:r>
              <a:rPr b="0" i="0" lang="en-GB" sz="1800" u="none" cap="none" strike="noStrike">
                <a:solidFill>
                  <a:schemeClr val="dk1"/>
                </a:solidFill>
                <a:latin typeface="Arial"/>
                <a:ea typeface="Arial"/>
                <a:cs typeface="Arial"/>
                <a:sym typeface="Arial"/>
              </a:rPr>
              <a:t>(tips of shoot, leaves and roots).</a:t>
            </a:r>
            <a:endParaRPr sz="1800"/>
          </a:p>
          <a:p>
            <a:pPr indent="0" lvl="0" marL="0" marR="0" rtl="0" algn="l">
              <a:spcBef>
                <a:spcPts val="640"/>
              </a:spcBef>
              <a:spcAft>
                <a:spcPts val="0"/>
              </a:spcAft>
              <a:buNone/>
            </a:pPr>
            <a:r>
              <a:t/>
            </a:r>
            <a:endParaRPr b="1" i="0" sz="1800" u="sng" cap="none" strike="noStrik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Font typeface="Arial"/>
              <a:buNone/>
            </a:pPr>
            <a:r>
              <a:rPr b="1" i="0" lang="en-GB" sz="1800" u="sng" cap="none" strike="noStrike">
                <a:solidFill>
                  <a:schemeClr val="dk1"/>
                </a:solidFill>
                <a:latin typeface="Arial"/>
                <a:ea typeface="Arial"/>
                <a:cs typeface="Arial"/>
                <a:sym typeface="Arial"/>
              </a:rPr>
              <a:t>Secondary Growth (Width)</a:t>
            </a:r>
            <a:endParaRPr sz="1800"/>
          </a:p>
          <a:p>
            <a:pPr indent="-317500" lvl="0" marL="342900" marR="0" rtl="0" algn="l">
              <a:lnSpc>
                <a:spcPct val="100000"/>
              </a:lnSpc>
              <a:spcBef>
                <a:spcPts val="440"/>
              </a:spcBef>
              <a:spcAft>
                <a:spcPts val="0"/>
              </a:spcAft>
              <a:buClr>
                <a:schemeClr val="dk1"/>
              </a:buClr>
              <a:buSzPts val="1800"/>
              <a:buFont typeface="Arial"/>
              <a:buChar char="•"/>
            </a:pPr>
            <a:r>
              <a:rPr b="1" i="0" lang="en-GB" sz="1800" u="none" cap="none" strike="noStrike">
                <a:solidFill>
                  <a:schemeClr val="dk1"/>
                </a:solidFill>
                <a:latin typeface="Arial"/>
                <a:ea typeface="Arial"/>
                <a:cs typeface="Arial"/>
                <a:sym typeface="Arial"/>
              </a:rPr>
              <a:t>Vascular cambium </a:t>
            </a:r>
            <a:endParaRPr sz="1800"/>
          </a:p>
          <a:p>
            <a:pPr indent="-342900" lvl="0" marL="342900" marR="0" rtl="0" algn="l">
              <a:lnSpc>
                <a:spcPct val="100000"/>
              </a:lnSpc>
              <a:spcBef>
                <a:spcPts val="440"/>
              </a:spcBef>
              <a:spcAft>
                <a:spcPts val="0"/>
              </a:spcAft>
              <a:buClr>
                <a:schemeClr val="dk1"/>
              </a:buClr>
              <a:buFont typeface="Arial"/>
              <a:buNone/>
            </a:pPr>
            <a:r>
              <a:rPr b="1" i="0" lang="en-GB" sz="1800" u="none" cap="none" strike="noStrike">
                <a:solidFill>
                  <a:schemeClr val="dk1"/>
                </a:solidFill>
                <a:latin typeface="Arial"/>
                <a:ea typeface="Arial"/>
                <a:cs typeface="Arial"/>
                <a:sym typeface="Arial"/>
              </a:rPr>
              <a:t>      </a:t>
            </a:r>
            <a:r>
              <a:rPr b="0" i="0" lang="en-GB" sz="1800" u="none" cap="none" strike="noStrike">
                <a:solidFill>
                  <a:schemeClr val="dk1"/>
                </a:solidFill>
                <a:latin typeface="Arial"/>
                <a:ea typeface="Arial"/>
                <a:cs typeface="Arial"/>
                <a:sym typeface="Arial"/>
              </a:rPr>
              <a:t>(between xylem &amp; phloem in dicots).</a:t>
            </a:r>
            <a:endParaRPr sz="1800"/>
          </a:p>
          <a:p>
            <a:pPr indent="-260350" lvl="1" marL="742950" marR="0" rtl="0" algn="l">
              <a:lnSpc>
                <a:spcPct val="100000"/>
              </a:lnSpc>
              <a:spcBef>
                <a:spcPts val="44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Grows new xylem &amp; phloem.</a:t>
            </a:r>
            <a:endParaRPr sz="1800"/>
          </a:p>
          <a:p>
            <a:pPr indent="-317500" lvl="0" marL="342900" marR="0" rtl="0" algn="l">
              <a:lnSpc>
                <a:spcPct val="100000"/>
              </a:lnSpc>
              <a:spcBef>
                <a:spcPts val="440"/>
              </a:spcBef>
              <a:spcAft>
                <a:spcPts val="0"/>
              </a:spcAft>
              <a:buClr>
                <a:schemeClr val="dk1"/>
              </a:buClr>
              <a:buSzPts val="1800"/>
              <a:buFont typeface="Arial"/>
              <a:buChar char="•"/>
            </a:pPr>
            <a:r>
              <a:rPr b="1" i="0" lang="en-GB" sz="1800" u="none" cap="none" strike="noStrike">
                <a:solidFill>
                  <a:schemeClr val="dk1"/>
                </a:solidFill>
                <a:latin typeface="Arial"/>
                <a:ea typeface="Arial"/>
                <a:cs typeface="Arial"/>
                <a:sym typeface="Arial"/>
              </a:rPr>
              <a:t>Cork cambium </a:t>
            </a:r>
            <a:r>
              <a:rPr b="0" i="0" lang="en-GB" sz="1800" u="none" cap="none" strike="noStrike">
                <a:solidFill>
                  <a:schemeClr val="dk1"/>
                </a:solidFill>
                <a:latin typeface="Arial"/>
                <a:ea typeface="Arial"/>
                <a:cs typeface="Arial"/>
                <a:sym typeface="Arial"/>
              </a:rPr>
              <a:t>(outer layer of woody stem).</a:t>
            </a:r>
            <a:endParaRPr sz="1800"/>
          </a:p>
          <a:p>
            <a:pPr indent="-260350" lvl="1" marL="742950" marR="0" rtl="0" algn="l">
              <a:lnSpc>
                <a:spcPct val="100000"/>
              </a:lnSpc>
              <a:spcBef>
                <a:spcPts val="440"/>
              </a:spcBef>
              <a:spcAft>
                <a:spcPts val="0"/>
              </a:spcAft>
              <a:buClr>
                <a:schemeClr val="dk1"/>
              </a:buClr>
              <a:buSzPts val="1800"/>
              <a:buFont typeface="Arial"/>
              <a:buChar char="–"/>
            </a:pPr>
            <a:r>
              <a:rPr b="1" i="0" lang="en-GB" sz="1800" u="none" cap="none" strike="noStrike">
                <a:solidFill>
                  <a:schemeClr val="dk1"/>
                </a:solidFill>
                <a:latin typeface="Arial"/>
                <a:ea typeface="Arial"/>
                <a:cs typeface="Arial"/>
                <a:sym typeface="Arial"/>
              </a:rPr>
              <a:t> </a:t>
            </a:r>
            <a:r>
              <a:rPr b="0" i="0" lang="en-GB" sz="1800" u="none" cap="none" strike="noStrike">
                <a:solidFill>
                  <a:schemeClr val="dk1"/>
                </a:solidFill>
                <a:latin typeface="Arial"/>
                <a:ea typeface="Arial"/>
                <a:cs typeface="Arial"/>
                <a:sym typeface="Arial"/>
              </a:rPr>
              <a:t>Grows new cork.</a:t>
            </a:r>
            <a:endParaRPr sz="1800"/>
          </a:p>
          <a:p>
            <a:pPr indent="0" lvl="0" marL="0" marR="0" rtl="0" algn="l">
              <a:spcBef>
                <a:spcPts val="64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5"/>
          <p:cNvSpPr txBox="1"/>
          <p:nvPr>
            <p:ph idx="4294967295"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Dermal Tissue</a:t>
            </a:r>
            <a:endParaRPr/>
          </a:p>
        </p:txBody>
      </p:sp>
      <p:sp>
        <p:nvSpPr>
          <p:cNvPr id="105" name="Google Shape;105;p25"/>
          <p:cNvSpPr txBox="1"/>
          <p:nvPr>
            <p:ph idx="4294967295" type="body"/>
          </p:nvPr>
        </p:nvSpPr>
        <p:spPr>
          <a:xfrm>
            <a:off x="457200" y="1143000"/>
            <a:ext cx="8229600" cy="34861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Arial"/>
                <a:ea typeface="Arial"/>
                <a:cs typeface="Arial"/>
                <a:sym typeface="Arial"/>
              </a:rPr>
              <a:t>Forms outermost layer of a plant.</a:t>
            </a:r>
            <a:endParaRPr/>
          </a:p>
          <a:p>
            <a:pPr indent="-342900" lvl="0" marL="342900" marR="0" rtl="0" algn="l">
              <a:lnSpc>
                <a:spcPct val="100000"/>
              </a:lnSpc>
              <a:spcBef>
                <a:spcPts val="560"/>
              </a:spcBef>
              <a:spcAft>
                <a:spcPts val="0"/>
              </a:spcAft>
              <a:buClr>
                <a:schemeClr val="dk1"/>
              </a:buClr>
              <a:buSzPts val="2800"/>
              <a:buFont typeface="Arial"/>
              <a:buChar char="•"/>
            </a:pPr>
            <a:r>
              <a:rPr b="0" i="0" lang="en-GB" sz="2800" u="none" cap="none" strike="noStrike">
                <a:solidFill>
                  <a:schemeClr val="dk1"/>
                </a:solidFill>
                <a:latin typeface="Arial"/>
                <a:ea typeface="Arial"/>
                <a:cs typeface="Arial"/>
                <a:sym typeface="Arial"/>
              </a:rPr>
              <a:t>Epidermis can be specialized:</a:t>
            </a:r>
            <a:endParaRPr/>
          </a:p>
          <a:p>
            <a:pPr indent="-285750" lvl="1" marL="742950" marR="0" rtl="0" algn="l">
              <a:lnSpc>
                <a:spcPct val="100000"/>
              </a:lnSpc>
              <a:spcBef>
                <a:spcPts val="48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Form root hairs to absorb water and minerals.</a:t>
            </a:r>
            <a:endParaRPr/>
          </a:p>
          <a:p>
            <a:pPr indent="-285750" lvl="1" marL="742950" marR="0" rtl="0" algn="l">
              <a:lnSpc>
                <a:spcPct val="100000"/>
              </a:lnSpc>
              <a:spcBef>
                <a:spcPts val="48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Produce a waxy waterproof cuticle on leaves.</a:t>
            </a:r>
            <a:endParaRPr/>
          </a:p>
          <a:p>
            <a:pPr indent="-285750" lvl="1" marL="742950" marR="0" rtl="0" algn="l">
              <a:lnSpc>
                <a:spcPct val="100000"/>
              </a:lnSpc>
              <a:spcBef>
                <a:spcPts val="480"/>
              </a:spcBef>
              <a:spcAft>
                <a:spcPts val="0"/>
              </a:spcAft>
              <a:buClr>
                <a:schemeClr val="dk1"/>
              </a:buClr>
              <a:buFont typeface="Arial"/>
              <a:buNone/>
            </a:pPr>
            <a:br>
              <a:rPr b="0" i="0" lang="en-GB" sz="2400" u="none" cap="none" strike="noStrike">
                <a:solidFill>
                  <a:schemeClr val="dk1"/>
                </a:solidFill>
                <a:latin typeface="Arial"/>
                <a:ea typeface="Arial"/>
                <a:cs typeface="Arial"/>
                <a:sym typeface="Arial"/>
              </a:rPr>
            </a:br>
            <a:endParaRPr/>
          </a:p>
        </p:txBody>
      </p:sp>
      <p:pic>
        <p:nvPicPr>
          <p:cNvPr id="106" name="Google Shape;106;p25"/>
          <p:cNvPicPr preferRelativeResize="0"/>
          <p:nvPr/>
        </p:nvPicPr>
        <p:blipFill rotWithShape="1">
          <a:blip r:embed="rId3">
            <a:alphaModFix/>
          </a:blip>
          <a:srcRect b="0" l="0" r="0" t="0"/>
          <a:stretch/>
        </p:blipFill>
        <p:spPr>
          <a:xfrm>
            <a:off x="5121430" y="2992201"/>
            <a:ext cx="3717900" cy="2045400"/>
          </a:xfrm>
          <a:prstGeom prst="rect">
            <a:avLst/>
          </a:prstGeom>
          <a:noFill/>
          <a:ln>
            <a:noFill/>
          </a:ln>
        </p:spPr>
      </p:pic>
      <p:pic>
        <p:nvPicPr>
          <p:cNvPr id="107" name="Google Shape;107;p25"/>
          <p:cNvPicPr preferRelativeResize="0"/>
          <p:nvPr/>
        </p:nvPicPr>
        <p:blipFill rotWithShape="1">
          <a:blip r:embed="rId4">
            <a:alphaModFix/>
          </a:blip>
          <a:srcRect b="0" l="0" r="0" t="0"/>
          <a:stretch/>
        </p:blipFill>
        <p:spPr>
          <a:xfrm>
            <a:off x="828625" y="2992199"/>
            <a:ext cx="3591000" cy="197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26"/>
          <p:cNvPicPr preferRelativeResize="0"/>
          <p:nvPr/>
        </p:nvPicPr>
        <p:blipFill rotWithShape="1">
          <a:blip r:embed="rId3">
            <a:alphaModFix/>
          </a:blip>
          <a:srcRect b="4741" l="0" r="0" t="399"/>
          <a:stretch/>
        </p:blipFill>
        <p:spPr>
          <a:xfrm>
            <a:off x="4547150" y="2743200"/>
            <a:ext cx="4368300" cy="2286000"/>
          </a:xfrm>
          <a:prstGeom prst="rect">
            <a:avLst/>
          </a:prstGeom>
          <a:noFill/>
          <a:ln>
            <a:noFill/>
          </a:ln>
        </p:spPr>
      </p:pic>
      <p:sp>
        <p:nvSpPr>
          <p:cNvPr id="114" name="Google Shape;114;p26"/>
          <p:cNvSpPr txBox="1"/>
          <p:nvPr>
            <p:ph idx="4294967295"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Ground Tissue</a:t>
            </a:r>
            <a:endParaRPr/>
          </a:p>
        </p:txBody>
      </p:sp>
      <p:sp>
        <p:nvSpPr>
          <p:cNvPr id="115" name="Google Shape;115;p26"/>
          <p:cNvSpPr txBox="1"/>
          <p:nvPr>
            <p:ph idx="4294967295" type="body"/>
          </p:nvPr>
        </p:nvSpPr>
        <p:spPr>
          <a:xfrm>
            <a:off x="419100" y="1239175"/>
            <a:ext cx="8305800" cy="339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Arial"/>
                <a:ea typeface="Arial"/>
                <a:cs typeface="Arial"/>
                <a:sym typeface="Arial"/>
              </a:rPr>
              <a:t>Located between the dermal and vascular tissue.</a:t>
            </a:r>
            <a:endParaRPr/>
          </a:p>
          <a:p>
            <a:pPr indent="-342900" lvl="0" marL="342900" marR="0" rtl="0" algn="l">
              <a:lnSpc>
                <a:spcPct val="100000"/>
              </a:lnSpc>
              <a:spcBef>
                <a:spcPts val="560"/>
              </a:spcBef>
              <a:spcAft>
                <a:spcPts val="0"/>
              </a:spcAft>
              <a:buClr>
                <a:schemeClr val="dk1"/>
              </a:buClr>
              <a:buSzPts val="2800"/>
              <a:buFont typeface="Arial"/>
              <a:buChar char="•"/>
            </a:pPr>
            <a:r>
              <a:rPr b="0" i="0" lang="en-GB" sz="2800" u="none" cap="none" strike="noStrike">
                <a:solidFill>
                  <a:schemeClr val="dk1"/>
                </a:solidFill>
                <a:latin typeface="Arial"/>
                <a:ea typeface="Arial"/>
                <a:cs typeface="Arial"/>
                <a:sym typeface="Arial"/>
              </a:rPr>
              <a:t>Perform a variety of functions:</a:t>
            </a:r>
            <a:endParaRPr/>
          </a:p>
          <a:p>
            <a:pPr indent="-285750" lvl="1" marL="742950" marR="0" rtl="0" algn="l">
              <a:lnSpc>
                <a:spcPct val="100000"/>
              </a:lnSpc>
              <a:spcBef>
                <a:spcPts val="48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Photosynthesis.</a:t>
            </a:r>
            <a:endParaRPr/>
          </a:p>
          <a:p>
            <a:pPr indent="-285750" lvl="1" marL="742950" marR="0" rtl="0" algn="l">
              <a:lnSpc>
                <a:spcPct val="100000"/>
              </a:lnSpc>
              <a:spcBef>
                <a:spcPts val="48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Food and water storage.</a:t>
            </a:r>
            <a:endParaRPr/>
          </a:p>
          <a:p>
            <a:pPr indent="-285750" lvl="1" marL="742950" marR="0" rtl="0" algn="l">
              <a:lnSpc>
                <a:spcPct val="100000"/>
              </a:lnSpc>
              <a:spcBef>
                <a:spcPts val="48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Structural support.</a:t>
            </a:r>
            <a:endParaRPr/>
          </a:p>
          <a:p>
            <a:pPr indent="0" lvl="0" marL="0" marR="0" rtl="0" algn="l">
              <a:spcBef>
                <a:spcPts val="64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spcBef>
                <a:spcPts val="64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7"/>
          <p:cNvSpPr txBox="1"/>
          <p:nvPr>
            <p:ph idx="4294967295"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Ground Tissue</a:t>
            </a:r>
            <a:endParaRPr/>
          </a:p>
        </p:txBody>
      </p:sp>
      <p:sp>
        <p:nvSpPr>
          <p:cNvPr id="122" name="Google Shape;122;p27"/>
          <p:cNvSpPr txBox="1"/>
          <p:nvPr>
            <p:ph idx="4294967295" type="body"/>
          </p:nvPr>
        </p:nvSpPr>
        <p:spPr>
          <a:xfrm>
            <a:off x="457200" y="1200150"/>
            <a:ext cx="58674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Font typeface="Arial"/>
              <a:buNone/>
            </a:pPr>
            <a:r>
              <a:rPr b="1" i="0" lang="en-GB" sz="2600" u="sng" cap="none" strike="noStrike">
                <a:solidFill>
                  <a:schemeClr val="dk1"/>
                </a:solidFill>
                <a:latin typeface="Arial"/>
                <a:ea typeface="Arial"/>
                <a:cs typeface="Arial"/>
                <a:sym typeface="Arial"/>
              </a:rPr>
              <a:t>Parenchyma</a:t>
            </a:r>
            <a:endParaRPr/>
          </a:p>
          <a:p>
            <a:pPr indent="-342900" lvl="0" marL="342900" marR="0" rtl="0" algn="l">
              <a:lnSpc>
                <a:spcPct val="100000"/>
              </a:lnSpc>
              <a:spcBef>
                <a:spcPts val="40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Photosynthetic.</a:t>
            </a:r>
            <a:endParaRPr/>
          </a:p>
          <a:p>
            <a:pPr indent="-342900" lvl="0" marL="342900" marR="0" rtl="0" algn="l">
              <a:lnSpc>
                <a:spcPct val="100000"/>
              </a:lnSpc>
              <a:spcBef>
                <a:spcPts val="40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Carry out metabolic reactions.</a:t>
            </a:r>
            <a:endParaRPr/>
          </a:p>
          <a:p>
            <a:pPr indent="-342900" lvl="0" marL="342900" marR="0" rtl="0" algn="l">
              <a:lnSpc>
                <a:spcPct val="100000"/>
              </a:lnSpc>
              <a:spcBef>
                <a:spcPts val="40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Food and water storage.</a:t>
            </a:r>
            <a:endParaRPr/>
          </a:p>
          <a:p>
            <a:pPr indent="-342900" lvl="0" marL="342900" marR="0" rtl="0" algn="l">
              <a:lnSpc>
                <a:spcPct val="100000"/>
              </a:lnSpc>
              <a:spcBef>
                <a:spcPts val="520"/>
              </a:spcBef>
              <a:spcAft>
                <a:spcPts val="0"/>
              </a:spcAft>
              <a:buClr>
                <a:schemeClr val="dk1"/>
              </a:buClr>
              <a:buFont typeface="Arial"/>
              <a:buNone/>
            </a:pPr>
            <a:r>
              <a:t/>
            </a:r>
            <a:endParaRPr sz="700">
              <a:solidFill>
                <a:schemeClr val="dk1"/>
              </a:solidFill>
            </a:endParaRPr>
          </a:p>
          <a:p>
            <a:pPr indent="-342900" lvl="0" marL="342900" marR="0" rtl="0" algn="l">
              <a:lnSpc>
                <a:spcPct val="100000"/>
              </a:lnSpc>
              <a:spcBef>
                <a:spcPts val="520"/>
              </a:spcBef>
              <a:spcAft>
                <a:spcPts val="0"/>
              </a:spcAft>
              <a:buClr>
                <a:schemeClr val="dk1"/>
              </a:buClr>
              <a:buFont typeface="Arial"/>
              <a:buNone/>
            </a:pPr>
            <a:r>
              <a:rPr b="1" i="0" lang="en-GB" sz="2600" u="sng" cap="none" strike="noStrike">
                <a:solidFill>
                  <a:schemeClr val="dk1"/>
                </a:solidFill>
                <a:latin typeface="Arial"/>
                <a:ea typeface="Arial"/>
                <a:cs typeface="Arial"/>
                <a:sym typeface="Arial"/>
              </a:rPr>
              <a:t>Collenchyma</a:t>
            </a:r>
            <a:endParaRPr/>
          </a:p>
          <a:p>
            <a:pPr indent="-342900" lvl="0" marL="342900" marR="0" rtl="0" algn="l">
              <a:lnSpc>
                <a:spcPct val="100000"/>
              </a:lnSpc>
              <a:spcBef>
                <a:spcPts val="40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Structural support where growth occurs.</a:t>
            </a:r>
            <a:endParaRPr/>
          </a:p>
          <a:p>
            <a:pPr indent="0" lvl="0" marL="0" marR="0" rtl="0" algn="l">
              <a:spcBef>
                <a:spcPts val="640"/>
              </a:spcBef>
              <a:spcAft>
                <a:spcPts val="0"/>
              </a:spcAft>
              <a:buNone/>
            </a:pPr>
            <a:r>
              <a:t/>
            </a:r>
            <a:endParaRPr b="0" i="0" sz="700" u="none" cap="none" strike="noStrike">
              <a:solidFill>
                <a:schemeClr val="dk1"/>
              </a:solidFill>
              <a:latin typeface="Arial"/>
              <a:ea typeface="Arial"/>
              <a:cs typeface="Arial"/>
              <a:sym typeface="Arial"/>
            </a:endParaRPr>
          </a:p>
          <a:p>
            <a:pPr indent="-342900" lvl="0" marL="342900" marR="0" rtl="0" algn="l">
              <a:lnSpc>
                <a:spcPct val="100000"/>
              </a:lnSpc>
              <a:spcBef>
                <a:spcPts val="520"/>
              </a:spcBef>
              <a:spcAft>
                <a:spcPts val="0"/>
              </a:spcAft>
              <a:buClr>
                <a:schemeClr val="dk1"/>
              </a:buClr>
              <a:buFont typeface="Arial"/>
              <a:buNone/>
            </a:pPr>
            <a:r>
              <a:rPr b="1" i="0" lang="en-GB" sz="2600" u="sng" cap="none" strike="noStrike">
                <a:solidFill>
                  <a:schemeClr val="dk1"/>
                </a:solidFill>
                <a:latin typeface="Arial"/>
                <a:ea typeface="Arial"/>
                <a:cs typeface="Arial"/>
                <a:sym typeface="Arial"/>
              </a:rPr>
              <a:t>Sclerenchyma</a:t>
            </a:r>
            <a:endParaRPr/>
          </a:p>
          <a:p>
            <a:pPr indent="-342900" lvl="0" marL="342900" marR="0" rtl="0" algn="l">
              <a:lnSpc>
                <a:spcPct val="100000"/>
              </a:lnSpc>
              <a:spcBef>
                <a:spcPts val="40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Structural support.</a:t>
            </a:r>
            <a:endParaRPr/>
          </a:p>
          <a:p>
            <a:pPr indent="0" lvl="0" marL="0" marR="0" rtl="0" algn="l">
              <a:spcBef>
                <a:spcPts val="640"/>
              </a:spcBef>
              <a:spcAft>
                <a:spcPts val="0"/>
              </a:spcAft>
              <a:buNone/>
            </a:pPr>
            <a:r>
              <a:t/>
            </a:r>
            <a:endParaRPr/>
          </a:p>
        </p:txBody>
      </p:sp>
      <p:pic>
        <p:nvPicPr>
          <p:cNvPr id="123" name="Google Shape;123;p27"/>
          <p:cNvPicPr preferRelativeResize="0"/>
          <p:nvPr/>
        </p:nvPicPr>
        <p:blipFill rotWithShape="1">
          <a:blip r:embed="rId3">
            <a:alphaModFix/>
          </a:blip>
          <a:srcRect b="0" l="0" r="0" t="0"/>
          <a:stretch/>
        </p:blipFill>
        <p:spPr>
          <a:xfrm>
            <a:off x="5943600" y="857250"/>
            <a:ext cx="1679575" cy="1428750"/>
          </a:xfrm>
          <a:prstGeom prst="rect">
            <a:avLst/>
          </a:prstGeom>
          <a:noFill/>
          <a:ln>
            <a:noFill/>
          </a:ln>
        </p:spPr>
      </p:pic>
      <p:pic>
        <p:nvPicPr>
          <p:cNvPr id="124" name="Google Shape;124;p27"/>
          <p:cNvPicPr preferRelativeResize="0"/>
          <p:nvPr/>
        </p:nvPicPr>
        <p:blipFill rotWithShape="1">
          <a:blip r:embed="rId4">
            <a:alphaModFix/>
          </a:blip>
          <a:srcRect b="0" l="0" r="0" t="0"/>
          <a:stretch/>
        </p:blipFill>
        <p:spPr>
          <a:xfrm>
            <a:off x="7239000" y="2057400"/>
            <a:ext cx="1711325" cy="1485900"/>
          </a:xfrm>
          <a:prstGeom prst="rect">
            <a:avLst/>
          </a:prstGeom>
          <a:noFill/>
          <a:ln>
            <a:noFill/>
          </a:ln>
        </p:spPr>
      </p:pic>
      <p:pic>
        <p:nvPicPr>
          <p:cNvPr id="125" name="Google Shape;125;p27"/>
          <p:cNvPicPr preferRelativeResize="0"/>
          <p:nvPr/>
        </p:nvPicPr>
        <p:blipFill rotWithShape="1">
          <a:blip r:embed="rId5">
            <a:alphaModFix/>
          </a:blip>
          <a:srcRect b="0" l="0" r="0" t="0"/>
          <a:stretch/>
        </p:blipFill>
        <p:spPr>
          <a:xfrm>
            <a:off x="6172200" y="3543300"/>
            <a:ext cx="1400175" cy="140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8"/>
          <p:cNvSpPr txBox="1"/>
          <p:nvPr>
            <p:ph idx="4294967295"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Vascular Tissue</a:t>
            </a:r>
            <a:endParaRPr/>
          </a:p>
        </p:txBody>
      </p:sp>
      <p:sp>
        <p:nvSpPr>
          <p:cNvPr id="132" name="Google Shape;132;p28"/>
          <p:cNvSpPr txBox="1"/>
          <p:nvPr>
            <p:ph idx="4294967295" type="body"/>
          </p:nvPr>
        </p:nvSpPr>
        <p:spPr>
          <a:xfrm>
            <a:off x="457200" y="1200150"/>
            <a:ext cx="44958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Font typeface="Arial"/>
              <a:buNone/>
            </a:pPr>
            <a:r>
              <a:rPr b="1" i="0" lang="en-GB" sz="2400" u="none" cap="none" strike="noStrike">
                <a:solidFill>
                  <a:schemeClr val="dk1"/>
                </a:solidFill>
                <a:latin typeface="Arial"/>
                <a:ea typeface="Arial"/>
                <a:cs typeface="Arial"/>
                <a:sym typeface="Arial"/>
              </a:rPr>
              <a:t>Xylem</a:t>
            </a:r>
            <a:endParaRPr sz="2400"/>
          </a:p>
          <a:p>
            <a:pPr indent="-317500" lvl="0" marL="342900" marR="0" rtl="0" algn="l">
              <a:lnSpc>
                <a:spcPct val="100000"/>
              </a:lnSpc>
              <a:spcBef>
                <a:spcPts val="56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Transports water and dissolved minerals from the roots to the leaves.</a:t>
            </a:r>
            <a:endParaRPr sz="2400"/>
          </a:p>
          <a:p>
            <a:pPr indent="0" lvl="0" marL="0" marR="0" rtl="0" algn="l">
              <a:spcBef>
                <a:spcPts val="640"/>
              </a:spcBef>
              <a:spcAft>
                <a:spcPts val="0"/>
              </a:spcAft>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Font typeface="Arial"/>
              <a:buNone/>
            </a:pPr>
            <a:r>
              <a:rPr b="1" i="0" lang="en-GB" sz="2400" u="none" cap="none" strike="noStrike">
                <a:solidFill>
                  <a:schemeClr val="dk1"/>
                </a:solidFill>
                <a:latin typeface="Arial"/>
                <a:ea typeface="Arial"/>
                <a:cs typeface="Arial"/>
                <a:sym typeface="Arial"/>
              </a:rPr>
              <a:t>Phloem</a:t>
            </a:r>
            <a:endParaRPr sz="2400"/>
          </a:p>
          <a:p>
            <a:pPr indent="-317500" lvl="0" marL="342900" marR="0" rtl="0" algn="l">
              <a:lnSpc>
                <a:spcPct val="100000"/>
              </a:lnSpc>
              <a:spcBef>
                <a:spcPts val="56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Transports sugar solution from the leaves to the roots.</a:t>
            </a:r>
            <a:endParaRPr sz="2400"/>
          </a:p>
        </p:txBody>
      </p:sp>
      <p:pic>
        <p:nvPicPr>
          <p:cNvPr id="133" name="Google Shape;133;p28"/>
          <p:cNvPicPr preferRelativeResize="0"/>
          <p:nvPr/>
        </p:nvPicPr>
        <p:blipFill rotWithShape="1">
          <a:blip r:embed="rId3">
            <a:alphaModFix/>
          </a:blip>
          <a:srcRect b="3640" l="0" r="0" t="0"/>
          <a:stretch/>
        </p:blipFill>
        <p:spPr>
          <a:xfrm>
            <a:off x="5181600" y="1828800"/>
            <a:ext cx="3743325" cy="2457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GB" sz="4400" u="none" cap="none" strike="noStrike">
                <a:solidFill>
                  <a:schemeClr val="dk2"/>
                </a:solidFill>
                <a:latin typeface="Arial"/>
                <a:ea typeface="Arial"/>
                <a:cs typeface="Arial"/>
                <a:sym typeface="Arial"/>
              </a:rPr>
              <a:t>Vascular Tissue</a:t>
            </a:r>
            <a:endParaRPr/>
          </a:p>
        </p:txBody>
      </p:sp>
      <p:sp>
        <p:nvSpPr>
          <p:cNvPr id="140" name="Google Shape;140;p29"/>
          <p:cNvSpPr txBox="1"/>
          <p:nvPr>
            <p:ph idx="1" type="body"/>
          </p:nvPr>
        </p:nvSpPr>
        <p:spPr>
          <a:xfrm>
            <a:off x="457200" y="1200150"/>
            <a:ext cx="69342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Font typeface="Arial"/>
              <a:buNone/>
            </a:pPr>
            <a:r>
              <a:rPr b="1" i="0" lang="en-GB" sz="3200" u="sng" cap="none" strike="noStrike">
                <a:solidFill>
                  <a:schemeClr val="dk1"/>
                </a:solidFill>
                <a:latin typeface="Arial"/>
                <a:ea typeface="Arial"/>
                <a:cs typeface="Arial"/>
                <a:sym typeface="Arial"/>
              </a:rPr>
              <a:t>Xylem</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cap="none" strike="noStrike">
                <a:solidFill>
                  <a:schemeClr val="dk1"/>
                </a:solidFill>
                <a:latin typeface="Arial"/>
                <a:ea typeface="Arial"/>
                <a:cs typeface="Arial"/>
                <a:sym typeface="Arial"/>
              </a:rPr>
              <a:t>Vessel elements (angiosperms)</a:t>
            </a:r>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cap="none" strike="noStrike">
                <a:solidFill>
                  <a:schemeClr val="dk1"/>
                </a:solidFill>
                <a:latin typeface="Arial"/>
                <a:ea typeface="Arial"/>
                <a:cs typeface="Arial"/>
                <a:sym typeface="Arial"/>
              </a:rPr>
              <a:t>Tracheids (gymnosperms)</a:t>
            </a:r>
            <a:endParaRPr/>
          </a:p>
          <a:p>
            <a:pPr indent="-285750" lvl="1" marL="742950" marR="0" rtl="0" algn="l">
              <a:lnSpc>
                <a:spcPct val="100000"/>
              </a:lnSpc>
              <a:spcBef>
                <a:spcPts val="560"/>
              </a:spcBef>
              <a:spcAft>
                <a:spcPts val="0"/>
              </a:spcAft>
              <a:buClr>
                <a:schemeClr val="dk1"/>
              </a:buClr>
              <a:buSzPts val="2800"/>
              <a:buFont typeface="Arial"/>
              <a:buChar char="–"/>
            </a:pPr>
            <a:r>
              <a:rPr b="0" i="0" lang="en-GB" sz="2800" u="none" cap="none" strike="noStrike">
                <a:solidFill>
                  <a:schemeClr val="dk1"/>
                </a:solidFill>
                <a:latin typeface="Arial"/>
                <a:ea typeface="Arial"/>
                <a:cs typeface="Arial"/>
                <a:sym typeface="Arial"/>
              </a:rPr>
              <a:t> Dead cells arranged end to end (perfora) and side by side (pit).</a:t>
            </a:r>
            <a:endParaRPr/>
          </a:p>
          <a:p>
            <a:pPr indent="0" lvl="0" marL="0" marR="0" rtl="0" algn="l">
              <a:spcBef>
                <a:spcPts val="640"/>
              </a:spcBef>
              <a:spcAft>
                <a:spcPts val="0"/>
              </a:spcAft>
              <a:buNone/>
            </a:pPr>
            <a:r>
              <a:t/>
            </a:r>
            <a:endParaRPr b="0" i="0" sz="3200" u="none" cap="none" strike="noStrike">
              <a:solidFill>
                <a:schemeClr val="dk1"/>
              </a:solidFill>
              <a:latin typeface="Arial"/>
              <a:ea typeface="Arial"/>
              <a:cs typeface="Arial"/>
              <a:sym typeface="Arial"/>
            </a:endParaRPr>
          </a:p>
          <a:p>
            <a:pPr indent="0" lvl="0" marL="0" marR="0" rtl="0" algn="l">
              <a:spcBef>
                <a:spcPts val="640"/>
              </a:spcBef>
              <a:spcAft>
                <a:spcPts val="0"/>
              </a:spcAft>
              <a:buNone/>
            </a:pPr>
            <a:r>
              <a:t/>
            </a:r>
            <a:endParaRPr/>
          </a:p>
        </p:txBody>
      </p:sp>
      <p:pic>
        <p:nvPicPr>
          <p:cNvPr id="141" name="Google Shape;141;p29"/>
          <p:cNvPicPr preferRelativeResize="0"/>
          <p:nvPr/>
        </p:nvPicPr>
        <p:blipFill rotWithShape="1">
          <a:blip r:embed="rId3">
            <a:alphaModFix/>
          </a:blip>
          <a:srcRect b="0" l="30377" r="52174" t="8197"/>
          <a:stretch/>
        </p:blipFill>
        <p:spPr>
          <a:xfrm>
            <a:off x="7772400" y="685800"/>
            <a:ext cx="820737" cy="4286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